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Lst>
  <p:sldSz cx="12192000" cy="6858000"/>
  <p:notesSz cx="12192000" cy="6858000"/>
  <p:defaultTextStyle>
    <a:defPPr>
      <a:defRPr lang="de-DE"/>
    </a:defPPr>
    <a:lvl1pPr marL="0" algn="l" defTabSz="457200">
      <a:defRPr sz="1800">
        <a:solidFill>
          <a:schemeClr val="tx1"/>
        </a:solidFill>
        <a:latin typeface="+mn-lt"/>
        <a:ea typeface="+mn-ea"/>
        <a:cs typeface="+mn-cs"/>
      </a:defRPr>
    </a:lvl1pPr>
    <a:lvl2pPr marL="457200" algn="l" defTabSz="457200">
      <a:defRPr sz="1800">
        <a:solidFill>
          <a:schemeClr val="tx1"/>
        </a:solidFill>
        <a:latin typeface="+mn-lt"/>
        <a:ea typeface="+mn-ea"/>
        <a:cs typeface="+mn-cs"/>
      </a:defRPr>
    </a:lvl2pPr>
    <a:lvl3pPr marL="914400" algn="l" defTabSz="457200">
      <a:defRPr sz="1800">
        <a:solidFill>
          <a:schemeClr val="tx1"/>
        </a:solidFill>
        <a:latin typeface="+mn-lt"/>
        <a:ea typeface="+mn-ea"/>
        <a:cs typeface="+mn-cs"/>
      </a:defRPr>
    </a:lvl3pPr>
    <a:lvl4pPr marL="1371600" algn="l" defTabSz="457200">
      <a:defRPr sz="1800">
        <a:solidFill>
          <a:schemeClr val="tx1"/>
        </a:solidFill>
        <a:latin typeface="+mn-lt"/>
        <a:ea typeface="+mn-ea"/>
        <a:cs typeface="+mn-cs"/>
      </a:defRPr>
    </a:lvl4pPr>
    <a:lvl5pPr marL="1828800" algn="l" defTabSz="457200">
      <a:defRPr sz="1800">
        <a:solidFill>
          <a:schemeClr val="tx1"/>
        </a:solidFill>
        <a:latin typeface="+mn-lt"/>
        <a:ea typeface="+mn-ea"/>
        <a:cs typeface="+mn-cs"/>
      </a:defRPr>
    </a:lvl5pPr>
    <a:lvl6pPr marL="2286000" algn="l" defTabSz="457200">
      <a:defRPr sz="1800">
        <a:solidFill>
          <a:schemeClr val="tx1"/>
        </a:solidFill>
        <a:latin typeface="+mn-lt"/>
        <a:ea typeface="+mn-ea"/>
        <a:cs typeface="+mn-cs"/>
      </a:defRPr>
    </a:lvl6pPr>
    <a:lvl7pPr marL="2743200" algn="l" defTabSz="457200">
      <a:defRPr sz="1800">
        <a:solidFill>
          <a:schemeClr val="tx1"/>
        </a:solidFill>
        <a:latin typeface="+mn-lt"/>
        <a:ea typeface="+mn-ea"/>
        <a:cs typeface="+mn-cs"/>
      </a:defRPr>
    </a:lvl7pPr>
    <a:lvl8pPr marL="3200400" algn="l" defTabSz="457200">
      <a:defRPr sz="1800">
        <a:solidFill>
          <a:schemeClr val="tx1"/>
        </a:solidFill>
        <a:latin typeface="+mn-lt"/>
        <a:ea typeface="+mn-ea"/>
        <a:cs typeface="+mn-cs"/>
      </a:defRPr>
    </a:lvl8pPr>
    <a:lvl9pPr marL="3657600" algn="l" defTabSz="457200">
      <a:defRPr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8625" autoAdjust="0"/>
  </p:normalViewPr>
  <p:slideViewPr>
    <p:cSldViewPr>
      <p:cViewPr varScale="1">
        <p:scale>
          <a:sx n="78" d="100"/>
          <a:sy n="78" d="100"/>
        </p:scale>
        <p:origin x="1836" y="90"/>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bwMode="auto">
        <a:xfrm>
          <a:off x="0" y="0"/>
          <a:ext cx="0" cy="0"/>
          <a:chOff x="0" y="0"/>
          <a:chExt cx="0" cy="0"/>
        </a:xfrm>
      </p:grpSpPr>
      <p:sp>
        <p:nvSpPr>
          <p:cNvPr id="2" name="Header Placeholder 1"/>
          <p:cNvSpPr>
            <a:spLocks noGrp="1"/>
          </p:cNvSpPr>
          <p:nvPr>
            <p:ph type="hdr" sz="quarter"/>
          </p:nvPr>
        </p:nvSpPr>
        <p:spPr bwMode="auto">
          <a:xfrm>
            <a:off x="0" y="0"/>
            <a:ext cx="2971800" cy="458788"/>
          </a:xfrm>
          <a:prstGeom prst="rect">
            <a:avLst/>
          </a:prstGeom>
        </p:spPr>
        <p:txBody>
          <a:bodyPr vert="horz" lIns="91440" tIns="45720" rIns="91440" bIns="45720" rtlCol="0" anchor="ctr"/>
          <a:lstStyle>
            <a:lvl1pPr algn="l">
              <a:defRPr sz="1200"/>
            </a:lvl1pPr>
          </a:lstStyle>
          <a:p>
            <a:pPr>
              <a:defRPr/>
            </a:pPr>
            <a:endParaRPr/>
          </a:p>
        </p:txBody>
      </p:sp>
      <p:sp>
        <p:nvSpPr>
          <p:cNvPr id="3" name="Date Placeholder 2"/>
          <p:cNvSpPr>
            <a:spLocks noGrp="1"/>
          </p:cNvSpPr>
          <p:nvPr>
            <p:ph type="dt" idx="2"/>
          </p:nvPr>
        </p:nvSpPr>
        <p:spPr bwMode="auto">
          <a:xfrm>
            <a:off x="3884613" y="0"/>
            <a:ext cx="2971800" cy="458788"/>
          </a:xfrm>
          <a:prstGeom prst="rect">
            <a:avLst/>
          </a:prstGeom>
        </p:spPr>
        <p:txBody>
          <a:bodyPr vert="horz" lIns="91440" tIns="45720" rIns="91440" bIns="45720" rtlCol="0" anchor="ctr"/>
          <a:lstStyle>
            <a:lvl1pPr algn="r">
              <a:defRPr sz="1200"/>
            </a:lvl1pPr>
          </a:lstStyle>
          <a:p>
            <a:pPr>
              <a:defRPr/>
            </a:pPr>
            <a:endParaRPr/>
          </a:p>
        </p:txBody>
      </p:sp>
      <p:sp>
        <p:nvSpPr>
          <p:cNvPr id="4" name="Date Placeholder 2"/>
          <p:cNvSpPr>
            <a:spLocks noGrp="1"/>
          </p:cNvSpPr>
          <p:nvPr>
            <p:ph type="dt" idx="3"/>
          </p:nvPr>
        </p:nvSpPr>
        <p:spPr bwMode="auto">
          <a:xfrm>
            <a:off x="3884613" y="0"/>
            <a:ext cx="2971800" cy="458788"/>
          </a:xfrm>
          <a:prstGeom prst="rect">
            <a:avLst/>
          </a:prstGeom>
        </p:spPr>
        <p:txBody>
          <a:bodyPr vert="horz" lIns="91440" tIns="45720" rIns="91440" bIns="45720" rtlCol="0" anchor="ctr"/>
          <a:lstStyle>
            <a:lvl1pPr algn="r">
              <a:defRPr sz="1200"/>
            </a:lvl1pPr>
          </a:lstStyle>
          <a:p>
            <a:pPr>
              <a:defRPr/>
            </a:pPr>
            <a:endParaRPr/>
          </a:p>
        </p:txBody>
      </p:sp>
      <p:sp>
        <p:nvSpPr>
          <p:cNvPr id="5" name="Notes Placeholder 4"/>
          <p:cNvSpPr>
            <a:spLocks noGrp="1"/>
          </p:cNvSpPr>
          <p:nvPr>
            <p:ph type="body" sz="quarter" idx="1"/>
          </p:nvPr>
        </p:nvSpPr>
        <p:spPr bwMode="auto">
          <a:xfrm>
            <a:off x="685800" y="4400550"/>
            <a:ext cx="5486400" cy="3600450"/>
          </a:xfrm>
          <a:prstGeom prst="rect">
            <a:avLst/>
          </a:prstGeom>
        </p:spPr>
        <p:txBody>
          <a:bodyPr vert="horz" lIns="91440" tIns="45720" rIns="91440" bIns="45720" rtlCol="0" anchor="ctr"/>
          <a:lstStyle/>
          <a:p>
            <a:pPr>
              <a:defRPr/>
            </a:pPr>
            <a:endParaRPr/>
          </a:p>
        </p:txBody>
      </p:sp>
      <p:sp>
        <p:nvSpPr>
          <p:cNvPr id="6" name="Footer Placeholder 5"/>
          <p:cNvSpPr>
            <a:spLocks noGrp="1"/>
          </p:cNvSpPr>
          <p:nvPr>
            <p:ph type="ftr" sz="quarter" idx="4"/>
          </p:nvPr>
        </p:nvSpPr>
        <p:spPr bwMode="auto">
          <a:xfrm>
            <a:off x="0" y="8685213"/>
            <a:ext cx="2971800" cy="458787"/>
          </a:xfrm>
          <a:prstGeom prst="rect">
            <a:avLst/>
          </a:prstGeom>
        </p:spPr>
        <p:txBody>
          <a:bodyPr vert="horz" lIns="91440" tIns="45720" rIns="91440" bIns="45720" rtlCol="0" anchor="b"/>
          <a:lstStyle>
            <a:lvl1pPr algn="l">
              <a:defRPr sz="1200"/>
            </a:lvl1pPr>
          </a:lstStyle>
          <a:p>
            <a:pPr>
              <a:defRPr/>
            </a:pPr>
            <a:endParaRPr/>
          </a:p>
        </p:txBody>
      </p:sp>
      <p:sp>
        <p:nvSpPr>
          <p:cNvPr id="7" name="Slide Number Placeholder 6"/>
          <p:cNvSpPr>
            <a:spLocks noGrp="1"/>
          </p:cNvSpPr>
          <p:nvPr>
            <p:ph type="sldNum" sz="quarter" idx="10"/>
          </p:nvPr>
        </p:nvSpPr>
        <p:spPr bwMode="auto">
          <a:xfrm>
            <a:off x="3884613" y="8685213"/>
            <a:ext cx="2971800" cy="458787"/>
          </a:xfrm>
          <a:prstGeom prst="rect">
            <a:avLst/>
          </a:prstGeom>
        </p:spPr>
        <p:txBody>
          <a:bodyPr vert="horz" lIns="91440" tIns="45720" rIns="91440" bIns="45720" rtlCol="0" anchor="b"/>
          <a:lstStyle>
            <a:lvl1pPr algn="r">
              <a:defRPr sz="1200"/>
            </a:lvl1pPr>
          </a:lstStyle>
          <a:p>
            <a:pPr>
              <a:defRPr/>
            </a:pPr>
            <a:endParaRPr/>
          </a:p>
        </p:txBody>
      </p:sp>
    </p:spTree>
  </p:cSld>
  <p:clrMap bg1="lt1" tx1="dk1" bg2="lt2" tx2="dk2" accent1="accent1" accent2="accent2" accent3="accent3" accent4="accent4" accent5="accent5" accent6="accent6" hlink="hlink" folHlink="folHlink"/>
  <p:notesStyle>
    <a:lvl1pPr marL="0" algn="l" defTabSz="914400">
      <a:defRPr sz="1200">
        <a:solidFill>
          <a:schemeClr val="tx1"/>
        </a:solidFill>
        <a:latin typeface="+mn-lt"/>
        <a:ea typeface="+mn-ea"/>
        <a:cs typeface="+mn-cs"/>
      </a:defRPr>
    </a:lvl1pPr>
    <a:lvl2pPr marL="457200" algn="l" defTabSz="914400">
      <a:defRPr sz="1200">
        <a:solidFill>
          <a:schemeClr val="tx1"/>
        </a:solidFill>
        <a:latin typeface="+mn-lt"/>
        <a:ea typeface="+mn-ea"/>
        <a:cs typeface="+mn-cs"/>
      </a:defRPr>
    </a:lvl2pPr>
    <a:lvl3pPr marL="914400" algn="l" defTabSz="914400">
      <a:defRPr sz="1200">
        <a:solidFill>
          <a:schemeClr val="tx1"/>
        </a:solidFill>
        <a:latin typeface="+mn-lt"/>
        <a:ea typeface="+mn-ea"/>
        <a:cs typeface="+mn-cs"/>
      </a:defRPr>
    </a:lvl3pPr>
    <a:lvl4pPr marL="1371600" algn="l" defTabSz="914400">
      <a:defRPr sz="1200">
        <a:solidFill>
          <a:schemeClr val="tx1"/>
        </a:solidFill>
        <a:latin typeface="+mn-lt"/>
        <a:ea typeface="+mn-ea"/>
        <a:cs typeface="+mn-cs"/>
      </a:defRPr>
    </a:lvl4pPr>
    <a:lvl5pPr marL="1828800" algn="l" defTabSz="914400">
      <a:defRPr sz="1200">
        <a:solidFill>
          <a:schemeClr val="tx1"/>
        </a:solidFill>
        <a:latin typeface="+mn-lt"/>
        <a:ea typeface="+mn-ea"/>
        <a:cs typeface="+mn-cs"/>
      </a:defRPr>
    </a:lvl5pPr>
    <a:lvl6pPr marL="2286000" algn="l" defTabSz="914400">
      <a:defRPr sz="1200">
        <a:solidFill>
          <a:schemeClr val="tx1"/>
        </a:solidFill>
        <a:latin typeface="+mn-lt"/>
        <a:ea typeface="+mn-ea"/>
        <a:cs typeface="+mn-cs"/>
      </a:defRPr>
    </a:lvl6pPr>
    <a:lvl7pPr marL="2743200" algn="l" defTabSz="914400">
      <a:defRPr sz="1200">
        <a:solidFill>
          <a:schemeClr val="tx1"/>
        </a:solidFill>
        <a:latin typeface="+mn-lt"/>
        <a:ea typeface="+mn-ea"/>
        <a:cs typeface="+mn-cs"/>
      </a:defRPr>
    </a:lvl7pPr>
    <a:lvl8pPr marL="3200400" algn="l" defTabSz="914400">
      <a:defRPr sz="1200">
        <a:solidFill>
          <a:schemeClr val="tx1"/>
        </a:solidFill>
        <a:latin typeface="+mn-lt"/>
        <a:ea typeface="+mn-ea"/>
        <a:cs typeface="+mn-cs"/>
      </a:defRPr>
    </a:lvl8pPr>
    <a:lvl9pPr marL="3657600" algn="l" defTabSz="914400">
      <a:defRPr sz="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p:sp>
      <p:sp>
        <p:nvSpPr>
          <p:cNvPr id="3" name="Notes Placeholder 2"/>
          <p:cNvSpPr>
            <a:spLocks noGrp="1"/>
          </p:cNvSpPr>
          <p:nvPr>
            <p:ph type="body" idx="1"/>
          </p:nvPr>
        </p:nvSpPr>
        <p:spPr bwMode="auto"/>
        <p:txBody>
          <a:bodyPr/>
          <a:lstStyle/>
          <a:p>
            <a:pPr>
              <a:defRPr/>
            </a:pPr>
            <a:r>
              <a:t>Herr Prf. Dr. Steffen, Alex, hallo und herzlich Willkommen zur Präsentation meiner Arbeit über das Thema DSL-getriebene Generation von Nutzerdokumentationen für Webanwendungen.</a:t>
            </a:r>
          </a:p>
          <a:p>
            <a:pPr>
              <a:defRPr/>
            </a:pPr>
            <a:r>
              <a:t>Es war spannend an dem Thema arbeiten zu dürfen, und ich freue mich euch die Ergebnisse vorstellen zu können.</a:t>
            </a:r>
          </a:p>
          <a:p>
            <a:pPr>
              <a:defRPr/>
            </a:pPr>
            <a:endParaRPr/>
          </a:p>
          <a:p>
            <a:pPr>
              <a:defRPr/>
            </a:pPr>
            <a:endParaRPr lang="de-DE" sz="1200" b="0" i="0" u="none" strike="noStrike" cap="none" spc="0">
              <a:solidFill>
                <a:schemeClr val="tx1"/>
              </a:solidFill>
              <a:latin typeface="Palatino Linotype"/>
              <a:ea typeface="Palatino Linotype"/>
              <a:cs typeface="Palatino Linotype"/>
            </a:endParaRPr>
          </a:p>
        </p:txBody>
      </p:sp>
      <p:sp>
        <p:nvSpPr>
          <p:cNvPr id="4" name="Slide Number Placeholder 3"/>
          <p:cNvSpPr>
            <a:spLocks noGrp="1"/>
          </p:cNvSpPr>
          <p:nvPr>
            <p:ph type="sldNum" sz="quarter" idx="10"/>
          </p:nvPr>
        </p:nvSpPr>
        <p:spPr bwMode="auto"/>
        <p:txBody>
          <a:bodyPr/>
          <a:lstStyle/>
          <a:p>
            <a:pPr>
              <a:defRPr/>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p:sp>
      <p:sp>
        <p:nvSpPr>
          <p:cNvPr id="3" name="Notes Placeholder 2"/>
          <p:cNvSpPr>
            <a:spLocks noGrp="1"/>
          </p:cNvSpPr>
          <p:nvPr>
            <p:ph type="body" idx="1"/>
          </p:nvPr>
        </p:nvSpPr>
        <p:spPr bwMode="auto"/>
        <p:txBody>
          <a:bodyPr/>
          <a:lstStyle/>
          <a:p>
            <a:pPr>
              <a:defRPr/>
            </a:pPr>
            <a:r>
              <a:rPr lang="de-DE" sz="1200" b="0" i="0" u="none" strike="noStrike" cap="none" spc="0">
                <a:solidFill>
                  <a:schemeClr val="tx1"/>
                </a:solidFill>
                <a:latin typeface="Palatino Linotype"/>
                <a:ea typeface="Palatino Linotype"/>
                <a:cs typeface="Palatino Linotype"/>
              </a:rPr>
              <a:t>- Was hast du für die Demo geplant? Ich hoffe, du gehst da detailliert auf die ganzen Features deiner Sprachen ein: Primereferenzen, Verschachtelung, Enablen/Disablen von Screenshots, Checks etc.</a:t>
            </a:r>
            <a:endParaRPr/>
          </a:p>
        </p:txBody>
      </p:sp>
      <p:sp>
        <p:nvSpPr>
          <p:cNvPr id="4" name="Slide Number Placeholder 3"/>
          <p:cNvSpPr>
            <a:spLocks noGrp="1"/>
          </p:cNvSpPr>
          <p:nvPr>
            <p:ph type="sldNum" sz="quarter" idx="10"/>
          </p:nvPr>
        </p:nvSpPr>
        <p:spPr bwMode="auto"/>
        <p:txBody>
          <a:bodyPr/>
          <a:lstStyle/>
          <a:p>
            <a:pPr>
              <a:defRPr/>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p:sp>
      <p:sp>
        <p:nvSpPr>
          <p:cNvPr id="3" name="Notes Placeholder 2"/>
          <p:cNvSpPr>
            <a:spLocks noGrp="1"/>
          </p:cNvSpPr>
          <p:nvPr>
            <p:ph type="body" idx="1"/>
          </p:nvPr>
        </p:nvSpPr>
        <p:spPr bwMode="auto"/>
        <p:txBody>
          <a:bodyPr/>
          <a:lstStyle/>
          <a:p>
            <a:pPr>
              <a:defRPr/>
            </a:pPr>
            <a:r>
              <a:rPr lang="de-DE" sz="1200" b="0" i="0" u="none" strike="noStrike" cap="none" spc="0">
                <a:solidFill>
                  <a:schemeClr val="tx1"/>
                </a:solidFill>
                <a:latin typeface="Palatino Linotype"/>
                <a:ea typeface="Palatino Linotype"/>
                <a:cs typeface="Palatino Linotype"/>
              </a:rPr>
              <a:t>- Folie 16: Da fehlt noch das Fazit aus deiner Evaluierung bzw. Bewertung deines Tools gemessen an dem, was du damit gemacht hast.</a:t>
            </a:r>
            <a:endParaRPr/>
          </a:p>
        </p:txBody>
      </p:sp>
      <p:sp>
        <p:nvSpPr>
          <p:cNvPr id="4" name="Slide Number Placeholder 3"/>
          <p:cNvSpPr>
            <a:spLocks noGrp="1"/>
          </p:cNvSpPr>
          <p:nvPr>
            <p:ph type="sldNum" sz="quarter" idx="10"/>
          </p:nvPr>
        </p:nvSpPr>
        <p:spPr bwMode="auto"/>
        <p:txBody>
          <a:bodyPr/>
          <a:lstStyle/>
          <a:p>
            <a:pPr>
              <a:defRPr/>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p:sp>
      <p:sp>
        <p:nvSpPr>
          <p:cNvPr id="3" name="Notes Placeholder 2"/>
          <p:cNvSpPr>
            <a:spLocks noGrp="1"/>
          </p:cNvSpPr>
          <p:nvPr>
            <p:ph type="body" idx="1"/>
          </p:nvPr>
        </p:nvSpPr>
        <p:spPr bwMode="auto"/>
        <p:txBody>
          <a:bodyPr/>
          <a:lstStyle/>
          <a:p>
            <a:pPr>
              <a:defRPr/>
            </a:pPr>
            <a:r>
              <a:t>Ich werde zusammenfassend bei dieser Präsentation mit der Darstellung der Relevanz von Nutzerdokumentation mit dem Fokus auf Webanwendungen beginnen. Danach kommt eine Einführung in den Gegestand meiner Arbeit, um dann die resultierende Methodik zu erläutern, sowie die Ergebnisse mit eine Demonstration zu zeigen. </a:t>
            </a:r>
          </a:p>
        </p:txBody>
      </p:sp>
      <p:sp>
        <p:nvSpPr>
          <p:cNvPr id="4" name="Slide Number Placeholder 3"/>
          <p:cNvSpPr>
            <a:spLocks noGrp="1"/>
          </p:cNvSpPr>
          <p:nvPr>
            <p:ph type="sldNum" sz="quarter" idx="10"/>
          </p:nvPr>
        </p:nvSpPr>
        <p:spPr bwMode="auto"/>
        <p:txBody>
          <a:bodyPr/>
          <a:lstStyle/>
          <a:p>
            <a:pPr>
              <a:defRPr/>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p:sp>
      <p:sp>
        <p:nvSpPr>
          <p:cNvPr id="3" name="Notes Placeholder 2"/>
          <p:cNvSpPr>
            <a:spLocks noGrp="1"/>
          </p:cNvSpPr>
          <p:nvPr>
            <p:ph type="body" idx="1"/>
          </p:nvPr>
        </p:nvSpPr>
        <p:spPr bwMode="auto"/>
        <p:txBody>
          <a:bodyPr/>
          <a:lstStyle/>
          <a:p>
            <a:pPr>
              <a:defRPr/>
            </a:pPr>
            <a:r>
              <a:t>Das Ziel einer Nutzerdokumentation ist es, dem Benutzer es das Erlernen der Bedienung der Anwendung leichter zu machen. Die Erleichterung dieses Lernprozesses kann auf verschiedene Weisen erreicht werden (z.B durch Video, Manuskipte, usw.). </a:t>
            </a:r>
          </a:p>
          <a:p>
            <a:pPr>
              <a:defRPr/>
            </a:pPr>
            <a:endParaRPr/>
          </a:p>
          <a:p>
            <a:pPr>
              <a:defRPr/>
            </a:pPr>
            <a:r>
              <a:t>Die Herausforderung beginnt dann, wenn die zu dokumentierende Anwendung regelmäßig große Veränderungen (Updates) erfährt, sowie es der Fall ist bei den vielen Webanwendungen. Besonders Webanwendung </a:t>
            </a:r>
            <a:r>
              <a:rPr lang="en-US" sz="1200" b="0" i="0" u="none" strike="noStrike" cap="none" spc="0">
                <a:solidFill>
                  <a:schemeClr val="tx1"/>
                </a:solidFill>
                <a:latin typeface="+mn-lt"/>
                <a:ea typeface="+mn-ea"/>
                <a:cs typeface="+mn-cs"/>
              </a:rPr>
              <a:t>brauchen </a:t>
            </a:r>
            <a:r>
              <a:t>keine Zustimmung der Benutzer, um diese Veränderung/Updates durchzuführen. Daher ist es wichtig </a:t>
            </a:r>
            <a:r>
              <a:rPr lang="en-US" sz="1200" b="0" i="0" u="none" strike="noStrike" cap="none" spc="0">
                <a:solidFill>
                  <a:schemeClr val="tx1"/>
                </a:solidFill>
                <a:latin typeface="+mn-lt"/>
                <a:ea typeface="+mn-ea"/>
                <a:cs typeface="+mn-cs"/>
              </a:rPr>
              <a:t>- um die Kontinuität in der Benutzerbarkeit zu waren - </a:t>
            </a:r>
            <a:r>
              <a:t>dass die Dokumentation diese Änderungen  widerspiegelt. Es entsetht also eine Art Wettrennen zwischen dem Entwicklungsstand der Anwendung und dem aktuellen Informationszustand der Dokumentation. Solange die Anwendung weiterentwickelt wird, sollte die Dokumentation auch mithalten. </a:t>
            </a:r>
            <a:r>
              <a:rPr lang="en-US" sz="1200" b="0" i="0" u="none" strike="noStrike" cap="none" spc="0">
                <a:solidFill>
                  <a:schemeClr val="tx1"/>
                </a:solidFill>
                <a:latin typeface="+mn-lt"/>
                <a:ea typeface="+mn-ea"/>
                <a:cs typeface="+mn-cs"/>
              </a:rPr>
              <a:t>Es wird also klar, dass ein Strategie/Vorgehen nötig ist, um den Informationsinhalt aktuell zu halten.</a:t>
            </a:r>
            <a:endParaRPr lang="en-US" sz="1200" b="0" i="0" u="none" strike="noStrike" cap="none" spc="0">
              <a:solidFill>
                <a:schemeClr val="tx1"/>
              </a:solidFill>
              <a:latin typeface="Palatino Linotype"/>
              <a:ea typeface="Arial"/>
              <a:cs typeface="Arial"/>
            </a:endParaRPr>
          </a:p>
          <a:p>
            <a:pPr>
              <a:defRPr/>
            </a:pPr>
            <a:endParaRPr lang="en-US" sz="1200" b="0" i="0" u="none" strike="noStrike" cap="none" spc="0">
              <a:solidFill>
                <a:schemeClr val="tx1"/>
              </a:solidFill>
              <a:latin typeface="Palatino Linotype"/>
              <a:ea typeface="Arial"/>
              <a:cs typeface="Arial"/>
            </a:endParaRPr>
          </a:p>
          <a:p>
            <a:pPr>
              <a:defRPr/>
            </a:pPr>
            <a:r>
              <a:rPr lang="en-US" sz="1200" b="0" i="0" u="none" strike="noStrike" cap="none" spc="0">
                <a:solidFill>
                  <a:schemeClr val="tx1"/>
                </a:solidFill>
                <a:latin typeface="+mn-lt"/>
                <a:ea typeface="+mn-ea"/>
                <a:cs typeface="+mn-cs"/>
              </a:rPr>
              <a:t>Softwaredokumentation spielt eine wichtige Rolle des Entwicklungsprozesses, indem es dem Benuzter hilft sich schnell mit der Anwendung vertraut zu machen. Dadurch wird die</a:t>
            </a:r>
            <a:r>
              <a:rPr lang="en-US" sz="1200" b="0" i="0" u="none" strike="noStrike" cap="none" spc="0">
                <a:solidFill>
                  <a:schemeClr val="tx1"/>
                </a:solidFill>
                <a:latin typeface="Palatino Linotype"/>
                <a:ea typeface="Arial"/>
                <a:cs typeface="Arial"/>
              </a:rPr>
              <a:t> Nutzbarkeit der Softwareanwendung wird gesteigert, was wiederherum der entwicklenden Firma einen guten Ruf verleiht.</a:t>
            </a:r>
            <a:endParaRPr sz="1200" b="0" i="0" u="none" strike="noStrike" cap="none" spc="0">
              <a:solidFill>
                <a:schemeClr val="tx1"/>
              </a:solidFill>
              <a:latin typeface="Palatino Linotype"/>
              <a:ea typeface="Arial"/>
              <a:cs typeface="Arial"/>
            </a:endParaRPr>
          </a:p>
          <a:p>
            <a:pPr>
              <a:defRPr/>
            </a:pPr>
            <a:endParaRPr sz="1200"/>
          </a:p>
          <a:p>
            <a:pPr>
              <a:defRPr/>
            </a:pPr>
            <a:endParaRPr/>
          </a:p>
          <a:p>
            <a:pPr>
              <a:defRPr/>
            </a:pPr>
            <a:endParaRPr/>
          </a:p>
          <a:p>
            <a:pPr>
              <a:defRPr/>
            </a:pPr>
            <a:endParaRPr/>
          </a:p>
        </p:txBody>
      </p:sp>
      <p:sp>
        <p:nvSpPr>
          <p:cNvPr id="4" name="Slide Number Placeholder 3"/>
          <p:cNvSpPr>
            <a:spLocks noGrp="1"/>
          </p:cNvSpPr>
          <p:nvPr>
            <p:ph type="sldNum" sz="quarter" idx="10"/>
          </p:nvPr>
        </p:nvSpPr>
        <p:spPr bwMode="auto"/>
        <p:txBody>
          <a:bodyPr/>
          <a:lstStyle/>
          <a:p>
            <a:pPr>
              <a:defRPr/>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096167238" name="Slide Image Placeholder 1"/>
          <p:cNvSpPr>
            <a:spLocks noGrp="1" noRot="1" noChangeAspect="1"/>
          </p:cNvSpPr>
          <p:nvPr>
            <p:ph type="sldImg"/>
          </p:nvPr>
        </p:nvSpPr>
        <p:spPr bwMode="auto"/>
      </p:sp>
      <p:sp>
        <p:nvSpPr>
          <p:cNvPr id="1131939084" name="Notes Placeholder 2"/>
          <p:cNvSpPr>
            <a:spLocks noGrp="1"/>
          </p:cNvSpPr>
          <p:nvPr>
            <p:ph type="body" idx="1"/>
          </p:nvPr>
        </p:nvSpPr>
        <p:spPr bwMode="auto"/>
        <p:txBody>
          <a:bodyPr/>
          <a:lstStyle/>
          <a:p>
            <a:pPr>
              <a:defRPr/>
            </a:pPr>
            <a:r>
              <a:rPr lang="en-US" sz="1200" b="0" i="0" u="none" strike="noStrike" cap="none" spc="0">
                <a:solidFill>
                  <a:schemeClr val="tx1"/>
                </a:solidFill>
                <a:latin typeface="Palatino Linotype"/>
                <a:ea typeface="Arial"/>
                <a:cs typeface="Arial"/>
              </a:rPr>
              <a:t>Es ist also insofern relevant, den Entwurf einer nützlichen Dokumentation in den Entwicklungsprozess der Anwendung zu integrieren, da es dem Entwickler ermöglicht,</a:t>
            </a:r>
            <a:r>
              <a:rPr lang="en-US" sz="1200" b="0" i="0" u="none" strike="noStrike" cap="none" spc="0">
                <a:solidFill>
                  <a:schemeClr val="tx1"/>
                </a:solidFill>
                <a:latin typeface="+mn-lt"/>
                <a:ea typeface="+mn-ea"/>
                <a:cs typeface="+mn-cs"/>
              </a:rPr>
              <a:t> dem Endbenutzer das Wissen zu vermittlen, um mit der Anwendung angemessen zu interagieren</a:t>
            </a:r>
            <a:r>
              <a:rPr lang="en-US" sz="1200" b="0" i="0" u="none" strike="noStrike" cap="none" spc="0">
                <a:solidFill>
                  <a:schemeClr val="tx1"/>
                </a:solidFill>
                <a:latin typeface="Palatino Linotype"/>
                <a:ea typeface="Arial"/>
                <a:cs typeface="Arial"/>
              </a:rPr>
              <a:t> </a:t>
            </a:r>
            <a:endParaRPr/>
          </a:p>
          <a:p>
            <a:pPr>
              <a:defRPr/>
            </a:pPr>
            <a:endParaRPr/>
          </a:p>
          <a:p>
            <a:pPr>
              <a:defRPr/>
            </a:pPr>
            <a:r>
              <a:t>Für eine Webanwendung heißt das, dass das User Interface beschrieben wird und dem Benutzer beigegracht wird, durch die Anwendung zu navigieren. Fehlersituationen und deren Lösungsmöglichkeiten können auch erklärt.</a:t>
            </a:r>
            <a:endParaRPr sz="1200" b="0" i="0" u="none" strike="noStrike" cap="none" spc="0">
              <a:solidFill>
                <a:schemeClr val="tx1"/>
              </a:solidFill>
              <a:latin typeface="Palatino Linotype"/>
              <a:ea typeface="Arial"/>
              <a:cs typeface="Arial"/>
            </a:endParaRPr>
          </a:p>
          <a:p>
            <a:pPr>
              <a:defRPr/>
            </a:pPr>
            <a:endParaRPr sz="1200"/>
          </a:p>
          <a:p>
            <a:pPr>
              <a:defRPr/>
            </a:pPr>
            <a:r>
              <a:rPr lang="en-US" sz="1200" b="0" i="0" u="none" strike="noStrike" cap="none" spc="0">
                <a:solidFill>
                  <a:schemeClr val="tx1"/>
                </a:solidFill>
                <a:latin typeface="+mn-lt"/>
                <a:ea typeface="+mn-ea"/>
                <a:cs typeface="+mn-cs"/>
              </a:rPr>
              <a:t>Es gibt deshalb ISO-Normen, die Empfehlungen ausschreiben, wie die Dokumentation von Softwaren gestaltet werden sollten und welches Vorgehen Informationsmanager adoptieren sollten, um eine zweckvolle Dokumentation erstellen zu können (wie z.B. ISO-26514 oder 26511). Prinzipiell muss eine Dokumentation dem Endbenutzer drei wichtige W-Fragen beantworten: warum wurde die Anwendung entwickelt, was kann der Benutzer damit machen (also welche Funktionalitäten bietet die Anwendung an), wie kann der Benutzer das Ziel erreichen.</a:t>
            </a:r>
            <a:endParaRPr sz="1200"/>
          </a:p>
          <a:p>
            <a:pPr>
              <a:defRPr/>
            </a:pPr>
            <a:endParaRPr/>
          </a:p>
          <a:p>
            <a:pPr>
              <a:defRPr/>
            </a:pPr>
            <a:endParaRPr/>
          </a:p>
        </p:txBody>
      </p:sp>
      <p:sp>
        <p:nvSpPr>
          <p:cNvPr id="29309774" name="Slide Number Placeholder 3"/>
          <p:cNvSpPr>
            <a:spLocks noGrp="1"/>
          </p:cNvSpPr>
          <p:nvPr>
            <p:ph type="sldNum" sz="quarter" idx="10"/>
          </p:nvPr>
        </p:nvSpPr>
        <p:spPr bwMode="auto"/>
        <p:txBody>
          <a:bodyPr/>
          <a:lstStyle/>
          <a:p>
            <a:pPr>
              <a:defRPr/>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p:sp>
      <p:sp>
        <p:nvSpPr>
          <p:cNvPr id="3" name="Notes Placeholder 2"/>
          <p:cNvSpPr>
            <a:spLocks noGrp="1"/>
          </p:cNvSpPr>
          <p:nvPr>
            <p:ph type="body" idx="1"/>
          </p:nvPr>
        </p:nvSpPr>
        <p:spPr bwMode="auto"/>
        <p:txBody>
          <a:bodyPr/>
          <a:lstStyle/>
          <a:p>
            <a:pPr>
              <a:defRPr/>
            </a:pPr>
            <a:r>
              <a:t>In dieser Arbeit werden die Vorteile der Entwicklung mit Domain-spezifische Sprachen genutzt, um eine Lösung f</a:t>
            </a:r>
            <a:r>
              <a:rPr lang="en-US" sz="1200" b="0" i="0" u="none" strike="noStrike" cap="none" spc="0">
                <a:solidFill>
                  <a:schemeClr val="tx1"/>
                </a:solidFill>
                <a:latin typeface="Palatino Linotype"/>
                <a:ea typeface="Palatino Linotype"/>
                <a:cs typeface="Palatino Linotype"/>
              </a:rPr>
              <a:t>ür die Integration des Designs der Endbenutzerdokumentation in den Anwendungsentwicklungsprozess vorzuschlagen.</a:t>
            </a:r>
            <a:endParaRPr/>
          </a:p>
          <a:p>
            <a:pPr>
              <a:defRPr/>
            </a:pPr>
            <a:endParaRPr/>
          </a:p>
          <a:p>
            <a:pPr>
              <a:defRPr/>
            </a:pPr>
            <a:r>
              <a:t>Vorteile der model-basierte (DSL-) Lösung: schnelles Entwerfen von Systemmodellen, Modelle abstrahieren und vereinfachen</a:t>
            </a:r>
          </a:p>
          <a:p>
            <a:pPr>
              <a:defRPr/>
            </a:pPr>
            <a:endParaRPr/>
          </a:p>
          <a:p>
            <a:pPr>
              <a:defRPr/>
            </a:pPr>
            <a:r>
              <a:t>Das heißt, unser Ziel ist es, ein Werkzeug zu entwicklen, das eine benutzerfreundliche Umbegung anbietet, die auch von Nicht-programmierern verwendet werden kann, um die Dokumentation als Model zu entwerfen und dann zu generieren. Dieses Konzept stammt von der Cinco Meta Tooling Framework.</a:t>
            </a:r>
          </a:p>
          <a:p>
            <a:pPr>
              <a:defRPr/>
            </a:pPr>
            <a:endParaRPr lang="en-US" sz="1200" b="0" i="0" u="none" strike="noStrike" cap="none" spc="0">
              <a:solidFill>
                <a:schemeClr val="tx1"/>
              </a:solidFill>
              <a:latin typeface="Palatino Linotype"/>
              <a:ea typeface="Palatino Linotype"/>
              <a:cs typeface="Palatino Linotype"/>
            </a:endParaRPr>
          </a:p>
          <a:p>
            <a:pPr>
              <a:defRPr/>
            </a:pPr>
            <a:endParaRPr lang="en-US" sz="1200" b="0" i="0" u="none" strike="noStrike" cap="none" spc="0">
              <a:solidFill>
                <a:schemeClr val="tx1"/>
              </a:solidFill>
              <a:latin typeface="Palatino Linotype"/>
              <a:ea typeface="Palatino Linotype"/>
              <a:cs typeface="Palatino Linotype"/>
            </a:endParaRPr>
          </a:p>
          <a:p>
            <a:pPr>
              <a:defRPr/>
            </a:pPr>
            <a:endParaRPr lang="en-US"/>
          </a:p>
          <a:p>
            <a:pPr>
              <a:defRPr/>
            </a:pPr>
            <a:endParaRPr lang="en-US"/>
          </a:p>
        </p:txBody>
      </p:sp>
      <p:sp>
        <p:nvSpPr>
          <p:cNvPr id="4" name="Slide Number Placeholder 3"/>
          <p:cNvSpPr>
            <a:spLocks noGrp="1"/>
          </p:cNvSpPr>
          <p:nvPr>
            <p:ph type="sldNum" sz="quarter" idx="10"/>
          </p:nvPr>
        </p:nvSpPr>
        <p:spPr bwMode="auto"/>
        <p:txBody>
          <a:bodyPr/>
          <a:lstStyle/>
          <a:p>
            <a:pPr>
              <a:defRPr/>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306219455" name="Slide Image Placeholder 1"/>
          <p:cNvSpPr>
            <a:spLocks noGrp="1" noRot="1" noChangeAspect="1"/>
          </p:cNvSpPr>
          <p:nvPr>
            <p:ph type="sldImg"/>
          </p:nvPr>
        </p:nvSpPr>
        <p:spPr bwMode="auto"/>
      </p:sp>
      <p:sp>
        <p:nvSpPr>
          <p:cNvPr id="108105005" name="Notes Placeholder 2"/>
          <p:cNvSpPr>
            <a:spLocks noGrp="1"/>
          </p:cNvSpPr>
          <p:nvPr>
            <p:ph type="body" idx="1"/>
          </p:nvPr>
        </p:nvSpPr>
        <p:spPr bwMode="auto"/>
        <p:txBody>
          <a:bodyPr/>
          <a:lstStyle/>
          <a:p>
            <a:pPr>
              <a:defRPr/>
            </a:pPr>
            <a:r>
              <a:t>In dieser Arbeit werden die Vorteile der Entwicklung mit Domain-spezifische Sprachen genutzt, um eine Lösung f</a:t>
            </a:r>
            <a:r>
              <a:rPr lang="en-US" sz="1200" b="0" i="0" u="none" strike="noStrike" cap="none" spc="0">
                <a:solidFill>
                  <a:schemeClr val="tx1"/>
                </a:solidFill>
                <a:latin typeface="Palatino Linotype"/>
                <a:ea typeface="Palatino Linotype"/>
                <a:cs typeface="Palatino Linotype"/>
              </a:rPr>
              <a:t>ür die Integration des Designs der Endbenutzerdokumentation in den Anwendungsentwicklungsprozess vorzuschlagen.</a:t>
            </a:r>
            <a:endParaRPr/>
          </a:p>
          <a:p>
            <a:pPr>
              <a:defRPr/>
            </a:pPr>
            <a:endParaRPr/>
          </a:p>
          <a:p>
            <a:pPr>
              <a:defRPr/>
            </a:pPr>
            <a:r>
              <a:t>Vorteile der model-basierte (DSL-) Lösung: schnelles Entwerfen von Systemmodellen, Modelle abstrahieren und vereinfachen</a:t>
            </a:r>
          </a:p>
          <a:p>
            <a:pPr>
              <a:defRPr/>
            </a:pPr>
            <a:endParaRPr/>
          </a:p>
          <a:p>
            <a:pPr>
              <a:defRPr/>
            </a:pPr>
            <a:r>
              <a:t>Das heißt, unser Ziel ist es, ein Werkzeug zu entwicklen, das eine benutzerfreundliche Umbegung anbietet, die auch von Nicht-programmierern verwendet werden kann, um die Dokumentation als Model zu entwerfen und dann zu generieren. Dieses Konzept stammt von der Cinco Meta Tooling Framework.</a:t>
            </a:r>
          </a:p>
          <a:p>
            <a:pPr>
              <a:defRPr/>
            </a:pPr>
            <a:endParaRPr lang="en-US" sz="1200" b="0" i="0" u="none" strike="noStrike" cap="none" spc="0">
              <a:solidFill>
                <a:schemeClr val="tx1"/>
              </a:solidFill>
              <a:latin typeface="Palatino Linotype"/>
              <a:ea typeface="Palatino Linotype"/>
              <a:cs typeface="Palatino Linotype"/>
            </a:endParaRPr>
          </a:p>
          <a:p>
            <a:pPr>
              <a:defRPr/>
            </a:pPr>
            <a:endParaRPr lang="en-US" sz="1200" b="0" i="0" u="none" strike="noStrike" cap="none" spc="0">
              <a:solidFill>
                <a:schemeClr val="tx1"/>
              </a:solidFill>
              <a:latin typeface="Palatino Linotype"/>
              <a:ea typeface="Palatino Linotype"/>
              <a:cs typeface="Palatino Linotype"/>
            </a:endParaRPr>
          </a:p>
          <a:p>
            <a:pPr>
              <a:defRPr/>
            </a:pPr>
            <a:endParaRPr lang="en-US"/>
          </a:p>
          <a:p>
            <a:pPr>
              <a:defRPr/>
            </a:pPr>
            <a:endParaRPr lang="en-US"/>
          </a:p>
        </p:txBody>
      </p:sp>
      <p:sp>
        <p:nvSpPr>
          <p:cNvPr id="481880650" name="Slide Number Placeholder 3"/>
          <p:cNvSpPr>
            <a:spLocks noGrp="1"/>
          </p:cNvSpPr>
          <p:nvPr>
            <p:ph type="sldNum" sz="quarter" idx="10"/>
          </p:nvPr>
        </p:nvSpPr>
        <p:spPr bwMode="auto"/>
        <p:txBody>
          <a:bodyPr/>
          <a:lstStyle/>
          <a:p>
            <a:pPr>
              <a:defRPr/>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p:sp>
      <p:sp>
        <p:nvSpPr>
          <p:cNvPr id="3" name="Notes Placeholder 2"/>
          <p:cNvSpPr>
            <a:spLocks noGrp="1"/>
          </p:cNvSpPr>
          <p:nvPr>
            <p:ph type="body" idx="1"/>
          </p:nvPr>
        </p:nvSpPr>
        <p:spPr bwMode="auto"/>
        <p:txBody>
          <a:bodyPr/>
          <a:lstStyle/>
          <a:p>
            <a:pPr>
              <a:defRPr/>
            </a:pPr>
            <a:r>
              <a:rPr lang="en-US" sz="1200" b="0" i="0" u="none" strike="noStrike" cap="none" spc="0">
                <a:solidFill>
                  <a:schemeClr val="tx1"/>
                </a:solidFill>
                <a:latin typeface="Palatino Linotype"/>
                <a:ea typeface="Palatino Linotype"/>
                <a:cs typeface="Palatino Linotype"/>
              </a:rPr>
              <a:t>Die Framework Cinco SCCE Meta Tooling suite liefert die Basis unserer Arbeit, indem Metasprachen für unsere Entwicklung unserer graphischen DSL zu Verfügung gestellt werden. Wir benutzen diese Metasprachen um die Spezifikationen unserer Endsprachen zu entwerfen, um dann eine Entwicklungsumgebung zu generien, die einen Entwurf der Dokumentation anhand von graphischen Bausteinen ermöglicht.</a:t>
            </a:r>
            <a:endParaRPr sz="1200" b="0" i="0" u="none" strike="noStrike" cap="none" spc="0">
              <a:solidFill>
                <a:schemeClr val="tx1"/>
              </a:solidFill>
              <a:latin typeface="Palatino Linotype"/>
              <a:ea typeface="Palatino Linotype"/>
              <a:cs typeface="Palatino Linotype"/>
            </a:endParaRPr>
          </a:p>
        </p:txBody>
      </p:sp>
      <p:sp>
        <p:nvSpPr>
          <p:cNvPr id="4" name="Slide Number Placeholder 3"/>
          <p:cNvSpPr>
            <a:spLocks noGrp="1"/>
          </p:cNvSpPr>
          <p:nvPr>
            <p:ph type="sldNum" sz="quarter" idx="10"/>
          </p:nvPr>
        </p:nvSpPr>
        <p:spPr bwMode="auto"/>
        <p:txBody>
          <a:bodyPr/>
          <a:lstStyle/>
          <a:p>
            <a:pPr>
              <a:defRPr/>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002792847" name="Slide Image Placeholder 1"/>
          <p:cNvSpPr>
            <a:spLocks noGrp="1" noRot="1" noChangeAspect="1"/>
          </p:cNvSpPr>
          <p:nvPr>
            <p:ph type="sldImg"/>
          </p:nvPr>
        </p:nvSpPr>
        <p:spPr bwMode="auto"/>
      </p:sp>
      <p:sp>
        <p:nvSpPr>
          <p:cNvPr id="781609919" name="Notes Placeholder 2"/>
          <p:cNvSpPr>
            <a:spLocks noGrp="1"/>
          </p:cNvSpPr>
          <p:nvPr>
            <p:ph type="body" idx="1"/>
          </p:nvPr>
        </p:nvSpPr>
        <p:spPr bwMode="auto"/>
        <p:txBody>
          <a:bodyPr/>
          <a:lstStyle/>
          <a:p>
            <a:pPr>
              <a:defRPr/>
            </a:pPr>
            <a:r>
              <a:t>Die Verwendung externer Technologie ist insofern</a:t>
            </a:r>
          </a:p>
          <a:p>
            <a:pPr>
              <a:defRPr/>
            </a:pPr>
            <a:endParaRPr/>
          </a:p>
        </p:txBody>
      </p:sp>
      <p:sp>
        <p:nvSpPr>
          <p:cNvPr id="1255829888" name="Slide Number Placeholder 3"/>
          <p:cNvSpPr>
            <a:spLocks noGrp="1"/>
          </p:cNvSpPr>
          <p:nvPr>
            <p:ph type="sldNum" sz="quarter" idx="10"/>
          </p:nvPr>
        </p:nvSpPr>
        <p:spPr bwMode="auto"/>
        <p:txBody>
          <a:bodyPr/>
          <a:lstStyle/>
          <a:p>
            <a:pPr>
              <a:defRPr/>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782610789" name="Slide Image Placeholder 1"/>
          <p:cNvSpPr>
            <a:spLocks noGrp="1" noRot="1" noChangeAspect="1"/>
          </p:cNvSpPr>
          <p:nvPr>
            <p:ph type="sldImg"/>
          </p:nvPr>
        </p:nvSpPr>
        <p:spPr bwMode="auto"/>
      </p:sp>
      <p:sp>
        <p:nvSpPr>
          <p:cNvPr id="882455537" name="Notes Placeholder 2"/>
          <p:cNvSpPr>
            <a:spLocks noGrp="1"/>
          </p:cNvSpPr>
          <p:nvPr>
            <p:ph type="body" idx="1"/>
          </p:nvPr>
        </p:nvSpPr>
        <p:spPr bwMode="auto"/>
        <p:txBody>
          <a:bodyPr/>
          <a:lstStyle/>
          <a:p>
            <a:pPr>
              <a:defRPr/>
            </a:pPr>
            <a:r>
              <a:rPr lang="de-DE" sz="1200" b="0" i="0" u="none" strike="noStrike" cap="none" spc="0">
                <a:solidFill>
                  <a:schemeClr val="tx1"/>
                </a:solidFill>
                <a:latin typeface="Palatino Linotype"/>
                <a:ea typeface="Palatino Linotype"/>
                <a:cs typeface="Palatino Linotype"/>
              </a:rPr>
              <a:t>- Ich vermisse ein wenig die Vorstellung der Sprachfeatures und deren Besonderheiten</a:t>
            </a:r>
            <a:endParaRPr/>
          </a:p>
        </p:txBody>
      </p:sp>
      <p:sp>
        <p:nvSpPr>
          <p:cNvPr id="838656737" name="Slide Number Placeholder 3"/>
          <p:cNvSpPr>
            <a:spLocks noGrp="1"/>
          </p:cNvSpPr>
          <p:nvPr>
            <p:ph type="sldNum" sz="quarter" idx="10"/>
          </p:nvPr>
        </p:nvSpPr>
        <p:spPr bwMode="auto"/>
        <p:txBody>
          <a:bodyPr/>
          <a:lstStyle/>
          <a:p>
            <a:pPr>
              <a:defRPr/>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PhAnim="0" type="title" preserve="1" userDrawn="1">
  <p:cSld name="Diapositiva de título">
    <p:spTree>
      <p:nvGrpSpPr>
        <p:cNvPr id="1" name=""/>
        <p:cNvGrpSpPr/>
        <p:nvPr/>
      </p:nvGrpSpPr>
      <p:grpSpPr bwMode="auto">
        <a:xfrm>
          <a:off x="0" y="0"/>
          <a:ext cx="0" cy="0"/>
          <a:chOff x="0" y="0"/>
          <a:chExt cx="0" cy="0"/>
        </a:xfrm>
      </p:grpSpPr>
      <p:sp>
        <p:nvSpPr>
          <p:cNvPr id="2" name="Title 1"/>
          <p:cNvSpPr>
            <a:spLocks noGrp="1"/>
          </p:cNvSpPr>
          <p:nvPr>
            <p:ph type="ctrTitle"/>
          </p:nvPr>
        </p:nvSpPr>
        <p:spPr bwMode="auto">
          <a:xfrm>
            <a:off x="2493105" y="802298"/>
            <a:ext cx="8561747" cy="2541431"/>
          </a:xfrm>
        </p:spPr>
        <p:txBody>
          <a:bodyPr bIns="0" anchor="b">
            <a:normAutofit/>
          </a:bodyPr>
          <a:lstStyle>
            <a:lvl1pPr algn="l">
              <a:defRPr sz="6600"/>
            </a:lvl1pPr>
          </a:lstStyle>
          <a:p>
            <a:pPr>
              <a:defRPr/>
            </a:pPr>
            <a:r>
              <a:rPr lang="es-ES"/>
              <a:t>Haga clic para modificar el estilo de título del patrón</a:t>
            </a:r>
            <a:endParaRPr lang="en-US"/>
          </a:p>
        </p:txBody>
      </p:sp>
      <p:sp>
        <p:nvSpPr>
          <p:cNvPr id="3" name="Subtitle 2"/>
          <p:cNvSpPr>
            <a:spLocks noGrp="1"/>
          </p:cNvSpPr>
          <p:nvPr>
            <p:ph type="subTitle" idx="1"/>
          </p:nvPr>
        </p:nvSpPr>
        <p:spPr bwMode="auto">
          <a:xfrm>
            <a:off x="2493106" y="3531204"/>
            <a:ext cx="8561746" cy="977621"/>
          </a:xfrm>
        </p:spPr>
        <p:txBody>
          <a:bodyPr tIns="91440" bIns="91440">
            <a:normAutofit/>
          </a:bodyPr>
          <a:lstStyle>
            <a:lvl1pPr marL="0" indent="0" algn="l">
              <a:buNone/>
              <a:defRPr sz="1800" b="0" cap="all">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a:defRPr/>
            </a:pPr>
            <a:r>
              <a:rPr lang="es-ES"/>
              <a:t>Haga clic para modificar el estilo de subtítulo del patrón</a:t>
            </a:r>
            <a:endParaRPr lang="en-US"/>
          </a:p>
        </p:txBody>
      </p:sp>
      <p:sp>
        <p:nvSpPr>
          <p:cNvPr id="4" name="Date Placeholder 3"/>
          <p:cNvSpPr>
            <a:spLocks noGrp="1"/>
          </p:cNvSpPr>
          <p:nvPr>
            <p:ph type="dt" sz="half" idx="10"/>
          </p:nvPr>
        </p:nvSpPr>
        <p:spPr bwMode="auto">
          <a:xfrm>
            <a:off x="7554138" y="330370"/>
            <a:ext cx="3500714" cy="309201"/>
          </a:xfrm>
          <a:prstGeom prst="rect">
            <a:avLst/>
          </a:prstGeom>
        </p:spPr>
        <p:txBody>
          <a:bodyPr/>
          <a:lstStyle/>
          <a:p>
            <a:pPr>
              <a:defRPr/>
            </a:pPr>
            <a:fld id="{A423BF71-38B7-8642-BFCE-EDAE9BD0CBAF}" type="datetimeFigureOut">
              <a:rPr lang="en-US"/>
              <a:t>1/17/2022</a:t>
            </a:fld>
            <a:endParaRPr lang="en-US"/>
          </a:p>
        </p:txBody>
      </p:sp>
      <p:sp>
        <p:nvSpPr>
          <p:cNvPr id="5" name="Footer Placeholder 4"/>
          <p:cNvSpPr>
            <a:spLocks noGrp="1"/>
          </p:cNvSpPr>
          <p:nvPr>
            <p:ph type="ftr" sz="quarter" idx="11"/>
          </p:nvPr>
        </p:nvSpPr>
        <p:spPr bwMode="auto">
          <a:xfrm>
            <a:off x="2493105" y="329307"/>
            <a:ext cx="4897310" cy="309201"/>
          </a:xfrm>
          <a:prstGeom prst="rect">
            <a:avLst/>
          </a:prstGeom>
        </p:spPr>
        <p:txBody>
          <a:bodyPr/>
          <a:lstStyle/>
          <a:p>
            <a:pPr>
              <a:defRPr/>
            </a:pPr>
            <a:endParaRPr lang="en-US"/>
          </a:p>
        </p:txBody>
      </p:sp>
      <p:sp>
        <p:nvSpPr>
          <p:cNvPr id="6" name="Slide Number Placeholder 5"/>
          <p:cNvSpPr>
            <a:spLocks noGrp="1"/>
          </p:cNvSpPr>
          <p:nvPr>
            <p:ph type="sldNum" sz="quarter" idx="12"/>
          </p:nvPr>
        </p:nvSpPr>
        <p:spPr bwMode="auto">
          <a:xfrm>
            <a:off x="1437664" y="798973"/>
            <a:ext cx="811019" cy="503578"/>
          </a:xfrm>
        </p:spPr>
        <p:txBody>
          <a:bodyPr/>
          <a:lstStyle/>
          <a:p>
            <a:pPr>
              <a:defRPr/>
            </a:pPr>
            <a:fld id="{6D22F896-40B5-4ADD-8801-0D06FADFA095}" type="slidenum">
              <a:rPr lang="en-US"/>
              <a:t>‹Nr.›</a:t>
            </a:fld>
            <a:endParaRPr lang="en-US"/>
          </a:p>
        </p:txBody>
      </p:sp>
      <p:cxnSp>
        <p:nvCxnSpPr>
          <p:cNvPr id="8" name="Straight Connector 7"/>
          <p:cNvCxnSpPr>
            <a:cxnSpLocks/>
          </p:cNvCxnSpPr>
          <p:nvPr/>
        </p:nvCxnSpPr>
        <p:spPr bwMode="auto">
          <a:xfrm>
            <a:off x="2334637" y="798973"/>
            <a:ext cx="0" cy="2544756"/>
          </a:xfrm>
          <a:prstGeom prst="line">
            <a:avLst/>
          </a:prstGeom>
          <a:ln w="38100" cmpd="sng">
            <a:solidFill>
              <a:schemeClr val="accent1"/>
            </a:solidFill>
            <a:prstDash val="solid"/>
            <a:tailEnd type="none"/>
          </a:ln>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PhAnim="0" type="vertTx" preserve="1" userDrawn="1">
  <p:cSld name="Título y texto vertical">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defRPr/>
            </a:pPr>
            <a:r>
              <a:rPr lang="es-ES"/>
              <a:t>Haga clic para modificar el estilo de título del patrón</a:t>
            </a:r>
            <a:endParaRPr lang="en-US"/>
          </a:p>
        </p:txBody>
      </p:sp>
      <p:sp>
        <p:nvSpPr>
          <p:cNvPr id="3" name="Vertical Text Placeholder 2"/>
          <p:cNvSpPr>
            <a:spLocks noGrp="1"/>
          </p:cNvSpPr>
          <p:nvPr>
            <p:ph type="body" orient="vert" idx="1"/>
          </p:nvPr>
        </p:nvSpPr>
        <p:spPr bwMode="auto"/>
        <p:txBody>
          <a:bodyPr vert="eaVert"/>
          <a:lstStyle/>
          <a:p>
            <a:pPr lvl="0">
              <a:defRPr/>
            </a:pPr>
            <a:r>
              <a:rPr lang="es-ES"/>
              <a:t>Haga clic para modificar los estilos de texto del patrón</a:t>
            </a:r>
            <a:endParaRPr/>
          </a:p>
          <a:p>
            <a:pPr lvl="1">
              <a:defRPr/>
            </a:pPr>
            <a:r>
              <a:rPr lang="es-ES"/>
              <a:t>Segundo nivel</a:t>
            </a:r>
            <a:endParaRPr/>
          </a:p>
          <a:p>
            <a:pPr lvl="2">
              <a:defRPr/>
            </a:pPr>
            <a:r>
              <a:rPr lang="es-ES"/>
              <a:t>Tercer nivel</a:t>
            </a:r>
            <a:endParaRPr/>
          </a:p>
          <a:p>
            <a:pPr lvl="3">
              <a:defRPr/>
            </a:pPr>
            <a:r>
              <a:rPr lang="es-ES"/>
              <a:t>Cuarto nivel</a:t>
            </a:r>
            <a:endParaRPr/>
          </a:p>
          <a:p>
            <a:pPr lvl="4">
              <a:defRPr/>
            </a:pPr>
            <a:r>
              <a:rPr lang="es-ES"/>
              <a:t>Quinto nivel</a:t>
            </a:r>
            <a:endParaRPr lang="en-US"/>
          </a:p>
        </p:txBody>
      </p:sp>
      <p:sp>
        <p:nvSpPr>
          <p:cNvPr id="4" name="Date Placeholder 3"/>
          <p:cNvSpPr>
            <a:spLocks noGrp="1"/>
          </p:cNvSpPr>
          <p:nvPr>
            <p:ph type="dt" sz="half" idx="10"/>
          </p:nvPr>
        </p:nvSpPr>
        <p:spPr bwMode="auto">
          <a:xfrm>
            <a:off x="7554138" y="330370"/>
            <a:ext cx="3500714" cy="309201"/>
          </a:xfrm>
          <a:prstGeom prst="rect">
            <a:avLst/>
          </a:prstGeom>
        </p:spPr>
        <p:txBody>
          <a:bodyPr/>
          <a:lstStyle/>
          <a:p>
            <a:pPr>
              <a:defRPr/>
            </a:pPr>
            <a:fld id="{73B025CB-9D18-264E-A945-2D020344C9DA}" type="datetimeFigureOut">
              <a:rPr lang="en-US"/>
              <a:t>1/17/2022</a:t>
            </a:fld>
            <a:endParaRPr lang="en-US"/>
          </a:p>
        </p:txBody>
      </p:sp>
      <p:sp>
        <p:nvSpPr>
          <p:cNvPr id="5" name="Footer Placeholder 4"/>
          <p:cNvSpPr>
            <a:spLocks noGrp="1"/>
          </p:cNvSpPr>
          <p:nvPr>
            <p:ph type="ftr" sz="quarter" idx="11"/>
          </p:nvPr>
        </p:nvSpPr>
        <p:spPr bwMode="auto">
          <a:xfrm>
            <a:off x="1534695" y="329307"/>
            <a:ext cx="5855719" cy="309201"/>
          </a:xfrm>
          <a:prstGeom prst="rect">
            <a:avLst/>
          </a:prstGeom>
        </p:spPr>
        <p:txBody>
          <a:bodyPr/>
          <a:lstStyle/>
          <a:p>
            <a:pPr>
              <a:defRPr/>
            </a:pPr>
            <a:endParaRPr lang="en-US"/>
          </a:p>
        </p:txBody>
      </p:sp>
      <p:sp>
        <p:nvSpPr>
          <p:cNvPr id="6" name="Slide Number Placeholder 5"/>
          <p:cNvSpPr>
            <a:spLocks noGrp="1"/>
          </p:cNvSpPr>
          <p:nvPr>
            <p:ph type="sldNum" sz="quarter" idx="12"/>
          </p:nvPr>
        </p:nvSpPr>
        <p:spPr bwMode="auto"/>
        <p:txBody>
          <a:bodyPr/>
          <a:lstStyle/>
          <a:p>
            <a:pPr>
              <a:defRPr/>
            </a:pPr>
            <a:fld id="{6D22F896-40B5-4ADD-8801-0D06FADFA095}" type="slidenum">
              <a:rPr lang="en-US"/>
              <a:t>‹Nr.›</a:t>
            </a:fld>
            <a:endParaRPr lang="en-US"/>
          </a:p>
        </p:txBody>
      </p:sp>
      <p:cxnSp>
        <p:nvCxnSpPr>
          <p:cNvPr id="8" name="Straight Connector 7"/>
          <p:cNvCxnSpPr>
            <a:cxnSpLocks/>
          </p:cNvCxnSpPr>
          <p:nvPr/>
        </p:nvCxnSpPr>
        <p:spPr bwMode="auto">
          <a:xfrm>
            <a:off x="1371687" y="798973"/>
            <a:ext cx="0" cy="1067168"/>
          </a:xfrm>
          <a:prstGeom prst="line">
            <a:avLst/>
          </a:prstGeom>
          <a:ln w="38100" cmpd="sng">
            <a:solidFill>
              <a:schemeClr val="accent1"/>
            </a:solidFill>
            <a:prstDash val="solid"/>
            <a:tailEnd type="none"/>
          </a:ln>
        </p:spPr>
        <p:style>
          <a:lnRef idx="3">
            <a:schemeClr val="accent1"/>
          </a:lnRef>
          <a:fillRef idx="0">
            <a:schemeClr val="accent1"/>
          </a:fillRef>
          <a:effectRef idx="2">
            <a:schemeClr val="accent1"/>
          </a:effectRef>
          <a:fontRef idx="minor">
            <a:schemeClr val="tx1"/>
          </a:fontRef>
        </p:style>
      </p:cxnSp>
      <p:sp>
        <p:nvSpPr>
          <p:cNvPr id="9" name="Date Placeholder 3"/>
          <p:cNvSpPr txBox="1"/>
          <p:nvPr userDrawn="1"/>
        </p:nvSpPr>
        <p:spPr bwMode="auto">
          <a:xfrm>
            <a:off x="4843725" y="5689388"/>
            <a:ext cx="2504549" cy="309201"/>
          </a:xfrm>
          <a:prstGeom prst="rect">
            <a:avLst/>
          </a:prstGeom>
        </p:spPr>
        <p:txBody>
          <a:bodyPr/>
          <a:lstStyle>
            <a:defPPr>
              <a:defRPr lang="en-US"/>
            </a:defPPr>
            <a:lvl1pPr marL="0" algn="r" defTabSz="457200">
              <a:defRPr sz="1800">
                <a:solidFill>
                  <a:schemeClr val="tx1"/>
                </a:solidFill>
                <a:latin typeface="+mn-lt"/>
                <a:ea typeface="+mn-ea"/>
                <a:cs typeface="+mn-cs"/>
              </a:defRPr>
            </a:lvl1pPr>
            <a:lvl2pPr marL="457200" algn="l" defTabSz="457200">
              <a:defRPr sz="1800">
                <a:solidFill>
                  <a:schemeClr val="tx1"/>
                </a:solidFill>
                <a:latin typeface="+mn-lt"/>
                <a:ea typeface="+mn-ea"/>
                <a:cs typeface="+mn-cs"/>
              </a:defRPr>
            </a:lvl2pPr>
            <a:lvl3pPr marL="914400" algn="l" defTabSz="457200">
              <a:defRPr sz="1800">
                <a:solidFill>
                  <a:schemeClr val="tx1"/>
                </a:solidFill>
                <a:latin typeface="+mn-lt"/>
                <a:ea typeface="+mn-ea"/>
                <a:cs typeface="+mn-cs"/>
              </a:defRPr>
            </a:lvl3pPr>
            <a:lvl4pPr marL="1371600" algn="l" defTabSz="457200">
              <a:defRPr sz="1800">
                <a:solidFill>
                  <a:schemeClr val="tx1"/>
                </a:solidFill>
                <a:latin typeface="+mn-lt"/>
                <a:ea typeface="+mn-ea"/>
                <a:cs typeface="+mn-cs"/>
              </a:defRPr>
            </a:lvl4pPr>
            <a:lvl5pPr marL="1828800" algn="l" defTabSz="457200">
              <a:defRPr sz="1800">
                <a:solidFill>
                  <a:schemeClr val="tx1"/>
                </a:solidFill>
                <a:latin typeface="+mn-lt"/>
                <a:ea typeface="+mn-ea"/>
                <a:cs typeface="+mn-cs"/>
              </a:defRPr>
            </a:lvl5pPr>
            <a:lvl6pPr marL="2286000" algn="l" defTabSz="457200">
              <a:defRPr sz="1800">
                <a:solidFill>
                  <a:schemeClr val="tx1"/>
                </a:solidFill>
                <a:latin typeface="+mn-lt"/>
                <a:ea typeface="+mn-ea"/>
                <a:cs typeface="+mn-cs"/>
              </a:defRPr>
            </a:lvl6pPr>
            <a:lvl7pPr marL="2743200" algn="l" defTabSz="457200">
              <a:defRPr sz="1800">
                <a:solidFill>
                  <a:schemeClr val="tx1"/>
                </a:solidFill>
                <a:latin typeface="+mn-lt"/>
                <a:ea typeface="+mn-ea"/>
                <a:cs typeface="+mn-cs"/>
              </a:defRPr>
            </a:lvl7pPr>
            <a:lvl8pPr marL="3200400" algn="l" defTabSz="457200">
              <a:defRPr sz="1800">
                <a:solidFill>
                  <a:schemeClr val="tx1"/>
                </a:solidFill>
                <a:latin typeface="+mn-lt"/>
                <a:ea typeface="+mn-ea"/>
                <a:cs typeface="+mn-cs"/>
              </a:defRPr>
            </a:lvl8pPr>
            <a:lvl9pPr marL="3657600" algn="l" defTabSz="457200">
              <a:defRPr sz="1800">
                <a:solidFill>
                  <a:schemeClr val="tx1"/>
                </a:solidFill>
                <a:latin typeface="+mn-lt"/>
                <a:ea typeface="+mn-ea"/>
                <a:cs typeface="+mn-cs"/>
              </a:defRPr>
            </a:lvl9pPr>
          </a:lstStyle>
          <a:p>
            <a:pPr algn="ctr">
              <a:defRPr/>
            </a:pPr>
            <a:fld id="{59C9E6BB-E4EB-4148-8536-5E7BC43F9984}" type="slidenum">
              <a:rPr lang="en-US">
                <a:solidFill>
                  <a:schemeClr val="tx1">
                    <a:lumMod val="50000"/>
                    <a:lumOff val="50000"/>
                  </a:schemeClr>
                </a:solidFill>
              </a:rPr>
              <a:t>‹Nr.›</a:t>
            </a:fld>
            <a:r>
              <a:rPr lang="en-US">
                <a:solidFill>
                  <a:schemeClr val="tx1">
                    <a:lumMod val="50000"/>
                    <a:lumOff val="50000"/>
                  </a:schemeClr>
                </a:solidFill>
              </a:rPr>
              <a:t>/16</a:t>
            </a:r>
            <a:endParaRPr/>
          </a:p>
        </p:txBody>
      </p:sp>
      <p:sp>
        <p:nvSpPr>
          <p:cNvPr id="10" name="CuadroTexto 9"/>
          <p:cNvSpPr txBox="1"/>
          <p:nvPr userDrawn="1"/>
        </p:nvSpPr>
        <p:spPr bwMode="auto">
          <a:xfrm>
            <a:off x="1534695" y="5692085"/>
            <a:ext cx="2504549" cy="369332"/>
          </a:xfrm>
          <a:prstGeom prst="rect">
            <a:avLst/>
          </a:prstGeom>
          <a:noFill/>
        </p:spPr>
        <p:txBody>
          <a:bodyPr wrap="square" rtlCol="0">
            <a:spAutoFit/>
          </a:bodyPr>
          <a:lstStyle/>
          <a:p>
            <a:pPr>
              <a:defRPr/>
            </a:pPr>
            <a:r>
              <a:rPr lang="de-DE">
                <a:solidFill>
                  <a:schemeClr val="tx1">
                    <a:lumMod val="50000"/>
                    <a:lumOff val="50000"/>
                  </a:schemeClr>
                </a:solidFill>
              </a:rPr>
              <a:t>Mukendi Mputu</a:t>
            </a:r>
            <a:endParaRPr/>
          </a:p>
        </p:txBody>
      </p:sp>
      <p:sp>
        <p:nvSpPr>
          <p:cNvPr id="11" name="CuadroTexto 10"/>
          <p:cNvSpPr txBox="1"/>
          <p:nvPr userDrawn="1"/>
        </p:nvSpPr>
        <p:spPr bwMode="auto">
          <a:xfrm>
            <a:off x="8550304" y="5663432"/>
            <a:ext cx="2504549" cy="369332"/>
          </a:xfrm>
          <a:prstGeom prst="rect">
            <a:avLst/>
          </a:prstGeom>
          <a:noFill/>
        </p:spPr>
        <p:txBody>
          <a:bodyPr wrap="square" rtlCol="0">
            <a:spAutoFit/>
          </a:bodyPr>
          <a:lstStyle/>
          <a:p>
            <a:pPr algn="r">
              <a:defRPr/>
            </a:pPr>
            <a:fld id="{E683A09E-6071-4BEA-8537-C0A2B66A67BC}" type="datetime4">
              <a:rPr lang="de-DE">
                <a:solidFill>
                  <a:schemeClr val="tx1">
                    <a:lumMod val="50000"/>
                    <a:lumOff val="50000"/>
                  </a:schemeClr>
                </a:solidFill>
              </a:rPr>
              <a:t>17. Januar 2022</a:t>
            </a:fld>
            <a:endParaRPr lang="de-DE">
              <a:solidFill>
                <a:schemeClr val="tx1">
                  <a:lumMod val="50000"/>
                  <a:lumOff val="50000"/>
                </a:schemeClr>
              </a:solidFil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PhAnim="0" type="vertTitleAndTx" preserve="1" userDrawn="1">
  <p:cSld name="Título vertical y texto">
    <p:spTree>
      <p:nvGrpSpPr>
        <p:cNvPr id="1" name=""/>
        <p:cNvGrpSpPr/>
        <p:nvPr/>
      </p:nvGrpSpPr>
      <p:grpSpPr bwMode="auto">
        <a:xfrm>
          <a:off x="0" y="0"/>
          <a:ext cx="0" cy="0"/>
          <a:chOff x="0" y="0"/>
          <a:chExt cx="0" cy="0"/>
        </a:xfrm>
      </p:grpSpPr>
      <p:sp>
        <p:nvSpPr>
          <p:cNvPr id="2" name="Vertical Title 1"/>
          <p:cNvSpPr>
            <a:spLocks noGrp="1"/>
          </p:cNvSpPr>
          <p:nvPr>
            <p:ph type="title" orient="vert"/>
          </p:nvPr>
        </p:nvSpPr>
        <p:spPr bwMode="auto">
          <a:xfrm>
            <a:off x="9439111" y="883863"/>
            <a:ext cx="1615742" cy="4574999"/>
          </a:xfrm>
        </p:spPr>
        <p:txBody>
          <a:bodyPr vert="eaVert"/>
          <a:lstStyle>
            <a:lvl1pPr algn="l">
              <a:defRPr/>
            </a:lvl1pPr>
          </a:lstStyle>
          <a:p>
            <a:pPr>
              <a:defRPr/>
            </a:pPr>
            <a:r>
              <a:rPr lang="es-ES"/>
              <a:t>Haga clic para modificar el estilo de título del patrón</a:t>
            </a:r>
            <a:endParaRPr lang="en-US"/>
          </a:p>
        </p:txBody>
      </p:sp>
      <p:sp>
        <p:nvSpPr>
          <p:cNvPr id="3" name="Vertical Text Placeholder 2"/>
          <p:cNvSpPr>
            <a:spLocks noGrp="1"/>
          </p:cNvSpPr>
          <p:nvPr>
            <p:ph type="body" orient="vert" idx="1"/>
          </p:nvPr>
        </p:nvSpPr>
        <p:spPr bwMode="auto">
          <a:xfrm>
            <a:off x="1534694" y="883863"/>
            <a:ext cx="7738807" cy="4574999"/>
          </a:xfrm>
        </p:spPr>
        <p:txBody>
          <a:bodyPr vert="eaVert"/>
          <a:lstStyle/>
          <a:p>
            <a:pPr lvl="0">
              <a:defRPr/>
            </a:pPr>
            <a:r>
              <a:rPr lang="es-ES"/>
              <a:t>Haga clic para modificar los estilos de texto del patrón</a:t>
            </a:r>
            <a:endParaRPr/>
          </a:p>
          <a:p>
            <a:pPr lvl="1">
              <a:defRPr/>
            </a:pPr>
            <a:r>
              <a:rPr lang="es-ES"/>
              <a:t>Segundo nivel</a:t>
            </a:r>
            <a:endParaRPr/>
          </a:p>
          <a:p>
            <a:pPr lvl="2">
              <a:defRPr/>
            </a:pPr>
            <a:r>
              <a:rPr lang="es-ES"/>
              <a:t>Tercer nivel</a:t>
            </a:r>
            <a:endParaRPr/>
          </a:p>
          <a:p>
            <a:pPr lvl="3">
              <a:defRPr/>
            </a:pPr>
            <a:r>
              <a:rPr lang="es-ES"/>
              <a:t>Cuarto nivel</a:t>
            </a:r>
            <a:endParaRPr/>
          </a:p>
          <a:p>
            <a:pPr lvl="4">
              <a:defRPr/>
            </a:pPr>
            <a:r>
              <a:rPr lang="es-ES"/>
              <a:t>Quinto nivel</a:t>
            </a:r>
            <a:endParaRPr lang="en-US"/>
          </a:p>
        </p:txBody>
      </p:sp>
      <p:sp>
        <p:nvSpPr>
          <p:cNvPr id="4" name="Date Placeholder 3"/>
          <p:cNvSpPr>
            <a:spLocks noGrp="1"/>
          </p:cNvSpPr>
          <p:nvPr>
            <p:ph type="dt" sz="half" idx="10"/>
          </p:nvPr>
        </p:nvSpPr>
        <p:spPr bwMode="auto">
          <a:xfrm>
            <a:off x="7554138" y="330370"/>
            <a:ext cx="3500714" cy="309201"/>
          </a:xfrm>
          <a:prstGeom prst="rect">
            <a:avLst/>
          </a:prstGeom>
        </p:spPr>
        <p:txBody>
          <a:bodyPr/>
          <a:lstStyle/>
          <a:p>
            <a:pPr>
              <a:defRPr/>
            </a:pPr>
            <a:fld id="{507EFB6C-7E96-8F41-8872-189CA1C59F84}" type="datetimeFigureOut">
              <a:rPr lang="en-US"/>
              <a:t>1/17/2022</a:t>
            </a:fld>
            <a:endParaRPr lang="en-US"/>
          </a:p>
        </p:txBody>
      </p:sp>
      <p:sp>
        <p:nvSpPr>
          <p:cNvPr id="5" name="Footer Placeholder 4"/>
          <p:cNvSpPr>
            <a:spLocks noGrp="1"/>
          </p:cNvSpPr>
          <p:nvPr>
            <p:ph type="ftr" sz="quarter" idx="11"/>
          </p:nvPr>
        </p:nvSpPr>
        <p:spPr bwMode="auto">
          <a:xfrm>
            <a:off x="1534695" y="329307"/>
            <a:ext cx="5855719" cy="309201"/>
          </a:xfrm>
          <a:prstGeom prst="rect">
            <a:avLst/>
          </a:prstGeom>
        </p:spPr>
        <p:txBody>
          <a:bodyPr/>
          <a:lstStyle/>
          <a:p>
            <a:pPr>
              <a:defRPr/>
            </a:pPr>
            <a:endParaRPr lang="en-US"/>
          </a:p>
        </p:txBody>
      </p:sp>
      <p:sp>
        <p:nvSpPr>
          <p:cNvPr id="6" name="Slide Number Placeholder 5"/>
          <p:cNvSpPr>
            <a:spLocks noGrp="1"/>
          </p:cNvSpPr>
          <p:nvPr>
            <p:ph type="sldNum" sz="quarter" idx="12"/>
          </p:nvPr>
        </p:nvSpPr>
        <p:spPr bwMode="auto"/>
        <p:txBody>
          <a:bodyPr/>
          <a:lstStyle/>
          <a:p>
            <a:pPr>
              <a:defRPr/>
            </a:pPr>
            <a:fld id="{6D22F896-40B5-4ADD-8801-0D06FADFA095}" type="slidenum">
              <a:rPr lang="en-US"/>
              <a:t>‹Nr.›</a:t>
            </a:fld>
            <a:endParaRPr lang="en-US"/>
          </a:p>
        </p:txBody>
      </p:sp>
      <p:cxnSp>
        <p:nvCxnSpPr>
          <p:cNvPr id="8" name="Straight Connector 7"/>
          <p:cNvCxnSpPr>
            <a:cxnSpLocks/>
          </p:cNvCxnSpPr>
          <p:nvPr/>
        </p:nvCxnSpPr>
        <p:spPr bwMode="auto">
          <a:xfrm flipH="1">
            <a:off x="9439111" y="719272"/>
            <a:ext cx="1615742" cy="0"/>
          </a:xfrm>
          <a:prstGeom prst="line">
            <a:avLst/>
          </a:prstGeom>
          <a:ln w="38100" cmpd="sng">
            <a:solidFill>
              <a:schemeClr val="accent1"/>
            </a:solidFill>
            <a:prstDash val="solid"/>
            <a:tailEnd type="none"/>
          </a:ln>
        </p:spPr>
        <p:style>
          <a:lnRef idx="3">
            <a:schemeClr val="accent1"/>
          </a:lnRef>
          <a:fillRef idx="0">
            <a:schemeClr val="accent1"/>
          </a:fillRef>
          <a:effectRef idx="2">
            <a:schemeClr val="accent1"/>
          </a:effectRef>
          <a:fontRef idx="minor">
            <a:schemeClr val="tx1"/>
          </a:fontRef>
        </p:style>
      </p:cxnSp>
      <p:sp>
        <p:nvSpPr>
          <p:cNvPr id="9" name="Date Placeholder 3"/>
          <p:cNvSpPr txBox="1"/>
          <p:nvPr userDrawn="1"/>
        </p:nvSpPr>
        <p:spPr bwMode="auto">
          <a:xfrm>
            <a:off x="4843725" y="5689388"/>
            <a:ext cx="2504549" cy="309201"/>
          </a:xfrm>
          <a:prstGeom prst="rect">
            <a:avLst/>
          </a:prstGeom>
        </p:spPr>
        <p:txBody>
          <a:bodyPr/>
          <a:lstStyle>
            <a:defPPr>
              <a:defRPr lang="en-US"/>
            </a:defPPr>
            <a:lvl1pPr marL="0" algn="r" defTabSz="457200">
              <a:defRPr sz="1800">
                <a:solidFill>
                  <a:schemeClr val="tx1"/>
                </a:solidFill>
                <a:latin typeface="+mn-lt"/>
                <a:ea typeface="+mn-ea"/>
                <a:cs typeface="+mn-cs"/>
              </a:defRPr>
            </a:lvl1pPr>
            <a:lvl2pPr marL="457200" algn="l" defTabSz="457200">
              <a:defRPr sz="1800">
                <a:solidFill>
                  <a:schemeClr val="tx1"/>
                </a:solidFill>
                <a:latin typeface="+mn-lt"/>
                <a:ea typeface="+mn-ea"/>
                <a:cs typeface="+mn-cs"/>
              </a:defRPr>
            </a:lvl2pPr>
            <a:lvl3pPr marL="914400" algn="l" defTabSz="457200">
              <a:defRPr sz="1800">
                <a:solidFill>
                  <a:schemeClr val="tx1"/>
                </a:solidFill>
                <a:latin typeface="+mn-lt"/>
                <a:ea typeface="+mn-ea"/>
                <a:cs typeface="+mn-cs"/>
              </a:defRPr>
            </a:lvl3pPr>
            <a:lvl4pPr marL="1371600" algn="l" defTabSz="457200">
              <a:defRPr sz="1800">
                <a:solidFill>
                  <a:schemeClr val="tx1"/>
                </a:solidFill>
                <a:latin typeface="+mn-lt"/>
                <a:ea typeface="+mn-ea"/>
                <a:cs typeface="+mn-cs"/>
              </a:defRPr>
            </a:lvl4pPr>
            <a:lvl5pPr marL="1828800" algn="l" defTabSz="457200">
              <a:defRPr sz="1800">
                <a:solidFill>
                  <a:schemeClr val="tx1"/>
                </a:solidFill>
                <a:latin typeface="+mn-lt"/>
                <a:ea typeface="+mn-ea"/>
                <a:cs typeface="+mn-cs"/>
              </a:defRPr>
            </a:lvl5pPr>
            <a:lvl6pPr marL="2286000" algn="l" defTabSz="457200">
              <a:defRPr sz="1800">
                <a:solidFill>
                  <a:schemeClr val="tx1"/>
                </a:solidFill>
                <a:latin typeface="+mn-lt"/>
                <a:ea typeface="+mn-ea"/>
                <a:cs typeface="+mn-cs"/>
              </a:defRPr>
            </a:lvl6pPr>
            <a:lvl7pPr marL="2743200" algn="l" defTabSz="457200">
              <a:defRPr sz="1800">
                <a:solidFill>
                  <a:schemeClr val="tx1"/>
                </a:solidFill>
                <a:latin typeface="+mn-lt"/>
                <a:ea typeface="+mn-ea"/>
                <a:cs typeface="+mn-cs"/>
              </a:defRPr>
            </a:lvl7pPr>
            <a:lvl8pPr marL="3200400" algn="l" defTabSz="457200">
              <a:defRPr sz="1800">
                <a:solidFill>
                  <a:schemeClr val="tx1"/>
                </a:solidFill>
                <a:latin typeface="+mn-lt"/>
                <a:ea typeface="+mn-ea"/>
                <a:cs typeface="+mn-cs"/>
              </a:defRPr>
            </a:lvl8pPr>
            <a:lvl9pPr marL="3657600" algn="l" defTabSz="457200">
              <a:defRPr sz="1800">
                <a:solidFill>
                  <a:schemeClr val="tx1"/>
                </a:solidFill>
                <a:latin typeface="+mn-lt"/>
                <a:ea typeface="+mn-ea"/>
                <a:cs typeface="+mn-cs"/>
              </a:defRPr>
            </a:lvl9pPr>
          </a:lstStyle>
          <a:p>
            <a:pPr algn="ctr">
              <a:defRPr/>
            </a:pPr>
            <a:fld id="{59C9E6BB-E4EB-4148-8536-5E7BC43F9984}" type="slidenum">
              <a:rPr lang="en-US">
                <a:solidFill>
                  <a:schemeClr val="tx1">
                    <a:lumMod val="50000"/>
                    <a:lumOff val="50000"/>
                  </a:schemeClr>
                </a:solidFill>
              </a:rPr>
              <a:t>‹Nr.›</a:t>
            </a:fld>
            <a:r>
              <a:rPr lang="en-US">
                <a:solidFill>
                  <a:schemeClr val="tx1">
                    <a:lumMod val="50000"/>
                    <a:lumOff val="50000"/>
                  </a:schemeClr>
                </a:solidFill>
              </a:rPr>
              <a:t>/16</a:t>
            </a:r>
            <a:endParaRPr/>
          </a:p>
        </p:txBody>
      </p:sp>
      <p:sp>
        <p:nvSpPr>
          <p:cNvPr id="10" name="CuadroTexto 9"/>
          <p:cNvSpPr txBox="1"/>
          <p:nvPr userDrawn="1"/>
        </p:nvSpPr>
        <p:spPr bwMode="auto">
          <a:xfrm>
            <a:off x="1534695" y="5692085"/>
            <a:ext cx="2504549" cy="369332"/>
          </a:xfrm>
          <a:prstGeom prst="rect">
            <a:avLst/>
          </a:prstGeom>
          <a:noFill/>
        </p:spPr>
        <p:txBody>
          <a:bodyPr wrap="square" rtlCol="0">
            <a:spAutoFit/>
          </a:bodyPr>
          <a:lstStyle/>
          <a:p>
            <a:pPr>
              <a:defRPr/>
            </a:pPr>
            <a:r>
              <a:rPr lang="de-DE">
                <a:solidFill>
                  <a:schemeClr val="tx1">
                    <a:lumMod val="50000"/>
                    <a:lumOff val="50000"/>
                  </a:schemeClr>
                </a:solidFill>
              </a:rPr>
              <a:t>Mukendi Mputu</a:t>
            </a:r>
            <a:endParaRPr/>
          </a:p>
        </p:txBody>
      </p:sp>
      <p:sp>
        <p:nvSpPr>
          <p:cNvPr id="11" name="CuadroTexto 10"/>
          <p:cNvSpPr txBox="1"/>
          <p:nvPr userDrawn="1"/>
        </p:nvSpPr>
        <p:spPr bwMode="auto">
          <a:xfrm>
            <a:off x="8550304" y="5663432"/>
            <a:ext cx="2504549" cy="369332"/>
          </a:xfrm>
          <a:prstGeom prst="rect">
            <a:avLst/>
          </a:prstGeom>
          <a:noFill/>
        </p:spPr>
        <p:txBody>
          <a:bodyPr wrap="square" rtlCol="0">
            <a:spAutoFit/>
          </a:bodyPr>
          <a:lstStyle/>
          <a:p>
            <a:pPr algn="r">
              <a:defRPr/>
            </a:pPr>
            <a:fld id="{E683A09E-6071-4BEA-8537-C0A2B66A67BC}" type="datetime4">
              <a:rPr lang="de-DE">
                <a:solidFill>
                  <a:schemeClr val="tx1">
                    <a:lumMod val="50000"/>
                    <a:lumOff val="50000"/>
                  </a:schemeClr>
                </a:solidFill>
              </a:rPr>
              <a:t>17. Januar 2022</a:t>
            </a:fld>
            <a:endParaRPr lang="de-DE">
              <a:solidFill>
                <a:schemeClr val="tx1">
                  <a:lumMod val="50000"/>
                  <a:lumOff val="50000"/>
                </a:schemeClr>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PhAnim="0" type="obj" preserve="1" userDrawn="1">
  <p:cSld name="Título y objetos">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defRPr/>
            </a:pPr>
            <a:r>
              <a:rPr lang="es-ES"/>
              <a:t>Haga clic para modificar el estilo de título del patrón</a:t>
            </a:r>
            <a:endParaRPr lang="en-US"/>
          </a:p>
        </p:txBody>
      </p:sp>
      <p:sp>
        <p:nvSpPr>
          <p:cNvPr id="3" name="Content Placeholder 2"/>
          <p:cNvSpPr>
            <a:spLocks noGrp="1"/>
          </p:cNvSpPr>
          <p:nvPr>
            <p:ph idx="1"/>
          </p:nvPr>
        </p:nvSpPr>
        <p:spPr bwMode="auto"/>
        <p:txBody>
          <a:bodyPr anchor="t"/>
          <a:lstStyle/>
          <a:p>
            <a:pPr lvl="0">
              <a:defRPr/>
            </a:pPr>
            <a:r>
              <a:rPr lang="es-ES"/>
              <a:t>Haga clic para modificar los estilos de texto del patrón</a:t>
            </a:r>
            <a:endParaRPr/>
          </a:p>
          <a:p>
            <a:pPr lvl="1">
              <a:defRPr/>
            </a:pPr>
            <a:r>
              <a:rPr lang="es-ES"/>
              <a:t>Segundo nivel</a:t>
            </a:r>
            <a:endParaRPr/>
          </a:p>
          <a:p>
            <a:pPr lvl="2">
              <a:defRPr/>
            </a:pPr>
            <a:r>
              <a:rPr lang="es-ES"/>
              <a:t>Tercer nivel</a:t>
            </a:r>
            <a:endParaRPr/>
          </a:p>
          <a:p>
            <a:pPr lvl="3">
              <a:defRPr/>
            </a:pPr>
            <a:r>
              <a:rPr lang="es-ES"/>
              <a:t>Cuarto nivel</a:t>
            </a:r>
            <a:endParaRPr/>
          </a:p>
          <a:p>
            <a:pPr lvl="4">
              <a:defRPr/>
            </a:pPr>
            <a:r>
              <a:rPr lang="es-ES"/>
              <a:t>Quinto nivel</a:t>
            </a:r>
            <a:endParaRPr lang="en-US"/>
          </a:p>
        </p:txBody>
      </p:sp>
      <p:cxnSp>
        <p:nvCxnSpPr>
          <p:cNvPr id="8" name="Straight Connector 7"/>
          <p:cNvCxnSpPr>
            <a:cxnSpLocks/>
          </p:cNvCxnSpPr>
          <p:nvPr/>
        </p:nvCxnSpPr>
        <p:spPr bwMode="auto">
          <a:xfrm>
            <a:off x="1371687" y="798973"/>
            <a:ext cx="0" cy="1067168"/>
          </a:xfrm>
          <a:prstGeom prst="line">
            <a:avLst/>
          </a:prstGeom>
          <a:ln w="38100" cmpd="sng">
            <a:solidFill>
              <a:schemeClr val="accent1"/>
            </a:solidFill>
            <a:prstDash val="solid"/>
            <a:tailEnd type="none"/>
          </a:ln>
        </p:spPr>
        <p:style>
          <a:lnRef idx="3">
            <a:schemeClr val="accent1"/>
          </a:lnRef>
          <a:fillRef idx="0">
            <a:schemeClr val="accent1"/>
          </a:fillRef>
          <a:effectRef idx="2">
            <a:schemeClr val="accent1"/>
          </a:effectRef>
          <a:fontRef idx="minor">
            <a:schemeClr val="tx1"/>
          </a:fontRef>
        </p:style>
      </p:cxnSp>
      <p:sp>
        <p:nvSpPr>
          <p:cNvPr id="10" name="CuadroTexto 9"/>
          <p:cNvSpPr txBox="1"/>
          <p:nvPr userDrawn="1"/>
        </p:nvSpPr>
        <p:spPr bwMode="auto">
          <a:xfrm>
            <a:off x="1534695" y="5692085"/>
            <a:ext cx="2504549" cy="369332"/>
          </a:xfrm>
          <a:prstGeom prst="rect">
            <a:avLst/>
          </a:prstGeom>
          <a:noFill/>
        </p:spPr>
        <p:txBody>
          <a:bodyPr wrap="square" rtlCol="0">
            <a:spAutoFit/>
          </a:bodyPr>
          <a:lstStyle/>
          <a:p>
            <a:pPr>
              <a:defRPr/>
            </a:pPr>
            <a:r>
              <a:rPr lang="de-DE">
                <a:solidFill>
                  <a:schemeClr val="tx1">
                    <a:lumMod val="50000"/>
                    <a:lumOff val="50000"/>
                  </a:schemeClr>
                </a:solidFill>
              </a:rPr>
              <a:t>Mukendi Mputu</a:t>
            </a:r>
            <a:endParaRPr/>
          </a:p>
        </p:txBody>
      </p:sp>
      <p:sp>
        <p:nvSpPr>
          <p:cNvPr id="11" name="Date Placeholder 3"/>
          <p:cNvSpPr txBox="1"/>
          <p:nvPr userDrawn="1"/>
        </p:nvSpPr>
        <p:spPr bwMode="auto">
          <a:xfrm>
            <a:off x="4843725" y="5689388"/>
            <a:ext cx="2504549" cy="309201"/>
          </a:xfrm>
          <a:prstGeom prst="rect">
            <a:avLst/>
          </a:prstGeom>
        </p:spPr>
        <p:txBody>
          <a:bodyPr/>
          <a:lstStyle>
            <a:defPPr>
              <a:defRPr lang="en-US"/>
            </a:defPPr>
            <a:lvl1pPr marL="0" algn="r" defTabSz="457200">
              <a:defRPr sz="1800">
                <a:solidFill>
                  <a:schemeClr val="tx1"/>
                </a:solidFill>
                <a:latin typeface="+mn-lt"/>
                <a:ea typeface="+mn-ea"/>
                <a:cs typeface="+mn-cs"/>
              </a:defRPr>
            </a:lvl1pPr>
            <a:lvl2pPr marL="457200" algn="l" defTabSz="457200">
              <a:defRPr sz="1800">
                <a:solidFill>
                  <a:schemeClr val="tx1"/>
                </a:solidFill>
                <a:latin typeface="+mn-lt"/>
                <a:ea typeface="+mn-ea"/>
                <a:cs typeface="+mn-cs"/>
              </a:defRPr>
            </a:lvl2pPr>
            <a:lvl3pPr marL="914400" algn="l" defTabSz="457200">
              <a:defRPr sz="1800">
                <a:solidFill>
                  <a:schemeClr val="tx1"/>
                </a:solidFill>
                <a:latin typeface="+mn-lt"/>
                <a:ea typeface="+mn-ea"/>
                <a:cs typeface="+mn-cs"/>
              </a:defRPr>
            </a:lvl3pPr>
            <a:lvl4pPr marL="1371600" algn="l" defTabSz="457200">
              <a:defRPr sz="1800">
                <a:solidFill>
                  <a:schemeClr val="tx1"/>
                </a:solidFill>
                <a:latin typeface="+mn-lt"/>
                <a:ea typeface="+mn-ea"/>
                <a:cs typeface="+mn-cs"/>
              </a:defRPr>
            </a:lvl4pPr>
            <a:lvl5pPr marL="1828800" algn="l" defTabSz="457200">
              <a:defRPr sz="1800">
                <a:solidFill>
                  <a:schemeClr val="tx1"/>
                </a:solidFill>
                <a:latin typeface="+mn-lt"/>
                <a:ea typeface="+mn-ea"/>
                <a:cs typeface="+mn-cs"/>
              </a:defRPr>
            </a:lvl5pPr>
            <a:lvl6pPr marL="2286000" algn="l" defTabSz="457200">
              <a:defRPr sz="1800">
                <a:solidFill>
                  <a:schemeClr val="tx1"/>
                </a:solidFill>
                <a:latin typeface="+mn-lt"/>
                <a:ea typeface="+mn-ea"/>
                <a:cs typeface="+mn-cs"/>
              </a:defRPr>
            </a:lvl6pPr>
            <a:lvl7pPr marL="2743200" algn="l" defTabSz="457200">
              <a:defRPr sz="1800">
                <a:solidFill>
                  <a:schemeClr val="tx1"/>
                </a:solidFill>
                <a:latin typeface="+mn-lt"/>
                <a:ea typeface="+mn-ea"/>
                <a:cs typeface="+mn-cs"/>
              </a:defRPr>
            </a:lvl7pPr>
            <a:lvl8pPr marL="3200400" algn="l" defTabSz="457200">
              <a:defRPr sz="1800">
                <a:solidFill>
                  <a:schemeClr val="tx1"/>
                </a:solidFill>
                <a:latin typeface="+mn-lt"/>
                <a:ea typeface="+mn-ea"/>
                <a:cs typeface="+mn-cs"/>
              </a:defRPr>
            </a:lvl8pPr>
            <a:lvl9pPr marL="3657600" algn="l" defTabSz="457200">
              <a:defRPr sz="1800">
                <a:solidFill>
                  <a:schemeClr val="tx1"/>
                </a:solidFill>
                <a:latin typeface="+mn-lt"/>
                <a:ea typeface="+mn-ea"/>
                <a:cs typeface="+mn-cs"/>
              </a:defRPr>
            </a:lvl9pPr>
          </a:lstStyle>
          <a:p>
            <a:pPr algn="ctr">
              <a:defRPr/>
            </a:pPr>
            <a:fld id="{59C9E6BB-E4EB-4148-8536-5E7BC43F9984}" type="slidenum">
              <a:rPr lang="en-US">
                <a:solidFill>
                  <a:schemeClr val="tx1">
                    <a:lumMod val="50000"/>
                    <a:lumOff val="50000"/>
                  </a:schemeClr>
                </a:solidFill>
              </a:rPr>
              <a:t>‹Nr.›</a:t>
            </a:fld>
            <a:r>
              <a:rPr lang="en-US">
                <a:solidFill>
                  <a:schemeClr val="tx1">
                    <a:lumMod val="50000"/>
                    <a:lumOff val="50000"/>
                  </a:schemeClr>
                </a:solidFill>
              </a:rPr>
              <a:t>/16</a:t>
            </a:r>
            <a:endParaRPr/>
          </a:p>
        </p:txBody>
      </p:sp>
      <p:sp>
        <p:nvSpPr>
          <p:cNvPr id="12" name="CuadroTexto 11"/>
          <p:cNvSpPr txBox="1"/>
          <p:nvPr userDrawn="1"/>
        </p:nvSpPr>
        <p:spPr bwMode="auto">
          <a:xfrm>
            <a:off x="8550304" y="5663432"/>
            <a:ext cx="2504549" cy="369332"/>
          </a:xfrm>
          <a:prstGeom prst="rect">
            <a:avLst/>
          </a:prstGeom>
          <a:noFill/>
        </p:spPr>
        <p:txBody>
          <a:bodyPr wrap="square" rtlCol="0">
            <a:spAutoFit/>
          </a:bodyPr>
          <a:lstStyle/>
          <a:p>
            <a:pPr algn="r">
              <a:defRPr/>
            </a:pPr>
            <a:fld id="{E683A09E-6071-4BEA-8537-C0A2B66A67BC}" type="datetime4">
              <a:rPr lang="de-DE">
                <a:solidFill>
                  <a:schemeClr val="tx1">
                    <a:lumMod val="50000"/>
                    <a:lumOff val="50000"/>
                  </a:schemeClr>
                </a:solidFill>
              </a:rPr>
              <a:t>17. Januar 2022</a:t>
            </a:fld>
            <a:endParaRPr lang="de-DE">
              <a:solidFill>
                <a:schemeClr val="tx1">
                  <a:lumMod val="50000"/>
                  <a:lumOff val="50000"/>
                </a:schemeClr>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PhAnim="0" type="secHead" preserve="1" userDrawn="1">
  <p:cSld name="Encabezado de sección">
    <p:spTree>
      <p:nvGrpSpPr>
        <p:cNvPr id="1" name=""/>
        <p:cNvGrpSpPr/>
        <p:nvPr/>
      </p:nvGrpSpPr>
      <p:grpSpPr bwMode="auto">
        <a:xfrm>
          <a:off x="0" y="0"/>
          <a:ext cx="0" cy="0"/>
          <a:chOff x="0" y="0"/>
          <a:chExt cx="0" cy="0"/>
        </a:xfrm>
      </p:grpSpPr>
      <p:sp>
        <p:nvSpPr>
          <p:cNvPr id="2" name="Title 1"/>
          <p:cNvSpPr>
            <a:spLocks noGrp="1"/>
          </p:cNvSpPr>
          <p:nvPr>
            <p:ph type="title"/>
          </p:nvPr>
        </p:nvSpPr>
        <p:spPr bwMode="auto">
          <a:xfrm>
            <a:off x="1534813" y="1756130"/>
            <a:ext cx="8562580" cy="1887950"/>
          </a:xfrm>
        </p:spPr>
        <p:txBody>
          <a:bodyPr anchor="b">
            <a:normAutofit/>
          </a:bodyPr>
          <a:lstStyle>
            <a:lvl1pPr algn="l">
              <a:defRPr sz="3600"/>
            </a:lvl1pPr>
          </a:lstStyle>
          <a:p>
            <a:pPr>
              <a:defRPr/>
            </a:pPr>
            <a:r>
              <a:rPr lang="es-ES"/>
              <a:t>Haga clic para modificar el estilo de título del patrón</a:t>
            </a:r>
            <a:endParaRPr lang="en-US"/>
          </a:p>
        </p:txBody>
      </p:sp>
      <p:sp>
        <p:nvSpPr>
          <p:cNvPr id="3" name="Text Placeholder 2"/>
          <p:cNvSpPr>
            <a:spLocks noGrp="1"/>
          </p:cNvSpPr>
          <p:nvPr>
            <p:ph type="body" idx="1"/>
          </p:nvPr>
        </p:nvSpPr>
        <p:spPr bwMode="auto">
          <a:xfrm>
            <a:off x="1534695" y="3806195"/>
            <a:ext cx="8549990"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defRPr/>
            </a:pPr>
            <a:r>
              <a:rPr lang="es-ES"/>
              <a:t>Haga clic para modificar los estilos de texto del patrón</a:t>
            </a:r>
            <a:endParaRPr/>
          </a:p>
        </p:txBody>
      </p:sp>
      <p:sp>
        <p:nvSpPr>
          <p:cNvPr id="4" name="Date Placeholder 3"/>
          <p:cNvSpPr>
            <a:spLocks noGrp="1"/>
          </p:cNvSpPr>
          <p:nvPr>
            <p:ph type="dt" sz="half" idx="10"/>
          </p:nvPr>
        </p:nvSpPr>
        <p:spPr bwMode="auto">
          <a:xfrm>
            <a:off x="7554138" y="330370"/>
            <a:ext cx="3500714" cy="309201"/>
          </a:xfrm>
          <a:prstGeom prst="rect">
            <a:avLst/>
          </a:prstGeom>
        </p:spPr>
        <p:txBody>
          <a:bodyPr/>
          <a:lstStyle/>
          <a:p>
            <a:pPr>
              <a:defRPr/>
            </a:pPr>
            <a:fld id="{B55BA285-9698-1B45-8319-D90A8C63F150}" type="datetimeFigureOut">
              <a:rPr lang="en-US"/>
              <a:t>1/17/2022</a:t>
            </a:fld>
            <a:endParaRPr lang="en-US"/>
          </a:p>
        </p:txBody>
      </p:sp>
      <p:sp>
        <p:nvSpPr>
          <p:cNvPr id="5" name="Footer Placeholder 4"/>
          <p:cNvSpPr>
            <a:spLocks noGrp="1"/>
          </p:cNvSpPr>
          <p:nvPr>
            <p:ph type="ftr" sz="quarter" idx="11"/>
          </p:nvPr>
        </p:nvSpPr>
        <p:spPr bwMode="auto">
          <a:xfrm>
            <a:off x="1534695" y="329307"/>
            <a:ext cx="5855719" cy="309201"/>
          </a:xfrm>
          <a:prstGeom prst="rect">
            <a:avLst/>
          </a:prstGeom>
        </p:spPr>
        <p:txBody>
          <a:bodyPr/>
          <a:lstStyle/>
          <a:p>
            <a:pPr>
              <a:defRPr/>
            </a:pPr>
            <a:endParaRPr lang="en-US"/>
          </a:p>
        </p:txBody>
      </p:sp>
      <p:sp>
        <p:nvSpPr>
          <p:cNvPr id="6" name="Slide Number Placeholder 5"/>
          <p:cNvSpPr>
            <a:spLocks noGrp="1"/>
          </p:cNvSpPr>
          <p:nvPr>
            <p:ph type="sldNum" sz="quarter" idx="12"/>
          </p:nvPr>
        </p:nvSpPr>
        <p:spPr bwMode="auto"/>
        <p:txBody>
          <a:bodyPr/>
          <a:lstStyle/>
          <a:p>
            <a:pPr>
              <a:defRPr/>
            </a:pPr>
            <a:fld id="{6D22F896-40B5-4ADD-8801-0D06FADFA095}" type="slidenum">
              <a:rPr lang="en-US"/>
              <a:t>‹Nr.›</a:t>
            </a:fld>
            <a:endParaRPr lang="en-US"/>
          </a:p>
        </p:txBody>
      </p:sp>
      <p:cxnSp>
        <p:nvCxnSpPr>
          <p:cNvPr id="8" name="Straight Connector 7"/>
          <p:cNvCxnSpPr>
            <a:cxnSpLocks/>
          </p:cNvCxnSpPr>
          <p:nvPr/>
        </p:nvCxnSpPr>
        <p:spPr bwMode="auto">
          <a:xfrm>
            <a:off x="1371687" y="798973"/>
            <a:ext cx="0" cy="2845107"/>
          </a:xfrm>
          <a:prstGeom prst="line">
            <a:avLst/>
          </a:prstGeom>
          <a:ln w="38100" cmpd="sng">
            <a:solidFill>
              <a:schemeClr val="accent1"/>
            </a:solidFill>
            <a:prstDash val="solid"/>
            <a:tailEnd type="none"/>
          </a:ln>
        </p:spPr>
        <p:style>
          <a:lnRef idx="3">
            <a:schemeClr val="accent1"/>
          </a:lnRef>
          <a:fillRef idx="0">
            <a:schemeClr val="accent1"/>
          </a:fillRef>
          <a:effectRef idx="2">
            <a:schemeClr val="accent1"/>
          </a:effectRef>
          <a:fontRef idx="minor">
            <a:schemeClr val="tx1"/>
          </a:fontRef>
        </p:style>
      </p:cxnSp>
      <p:sp>
        <p:nvSpPr>
          <p:cNvPr id="9" name="Date Placeholder 3"/>
          <p:cNvSpPr txBox="1"/>
          <p:nvPr userDrawn="1"/>
        </p:nvSpPr>
        <p:spPr bwMode="auto">
          <a:xfrm>
            <a:off x="4843725" y="5689388"/>
            <a:ext cx="2504549" cy="309201"/>
          </a:xfrm>
          <a:prstGeom prst="rect">
            <a:avLst/>
          </a:prstGeom>
        </p:spPr>
        <p:txBody>
          <a:bodyPr/>
          <a:lstStyle>
            <a:defPPr>
              <a:defRPr lang="en-US"/>
            </a:defPPr>
            <a:lvl1pPr marL="0" algn="r" defTabSz="457200">
              <a:defRPr sz="1800">
                <a:solidFill>
                  <a:schemeClr val="tx1"/>
                </a:solidFill>
                <a:latin typeface="+mn-lt"/>
                <a:ea typeface="+mn-ea"/>
                <a:cs typeface="+mn-cs"/>
              </a:defRPr>
            </a:lvl1pPr>
            <a:lvl2pPr marL="457200" algn="l" defTabSz="457200">
              <a:defRPr sz="1800">
                <a:solidFill>
                  <a:schemeClr val="tx1"/>
                </a:solidFill>
                <a:latin typeface="+mn-lt"/>
                <a:ea typeface="+mn-ea"/>
                <a:cs typeface="+mn-cs"/>
              </a:defRPr>
            </a:lvl2pPr>
            <a:lvl3pPr marL="914400" algn="l" defTabSz="457200">
              <a:defRPr sz="1800">
                <a:solidFill>
                  <a:schemeClr val="tx1"/>
                </a:solidFill>
                <a:latin typeface="+mn-lt"/>
                <a:ea typeface="+mn-ea"/>
                <a:cs typeface="+mn-cs"/>
              </a:defRPr>
            </a:lvl3pPr>
            <a:lvl4pPr marL="1371600" algn="l" defTabSz="457200">
              <a:defRPr sz="1800">
                <a:solidFill>
                  <a:schemeClr val="tx1"/>
                </a:solidFill>
                <a:latin typeface="+mn-lt"/>
                <a:ea typeface="+mn-ea"/>
                <a:cs typeface="+mn-cs"/>
              </a:defRPr>
            </a:lvl4pPr>
            <a:lvl5pPr marL="1828800" algn="l" defTabSz="457200">
              <a:defRPr sz="1800">
                <a:solidFill>
                  <a:schemeClr val="tx1"/>
                </a:solidFill>
                <a:latin typeface="+mn-lt"/>
                <a:ea typeface="+mn-ea"/>
                <a:cs typeface="+mn-cs"/>
              </a:defRPr>
            </a:lvl5pPr>
            <a:lvl6pPr marL="2286000" algn="l" defTabSz="457200">
              <a:defRPr sz="1800">
                <a:solidFill>
                  <a:schemeClr val="tx1"/>
                </a:solidFill>
                <a:latin typeface="+mn-lt"/>
                <a:ea typeface="+mn-ea"/>
                <a:cs typeface="+mn-cs"/>
              </a:defRPr>
            </a:lvl6pPr>
            <a:lvl7pPr marL="2743200" algn="l" defTabSz="457200">
              <a:defRPr sz="1800">
                <a:solidFill>
                  <a:schemeClr val="tx1"/>
                </a:solidFill>
                <a:latin typeface="+mn-lt"/>
                <a:ea typeface="+mn-ea"/>
                <a:cs typeface="+mn-cs"/>
              </a:defRPr>
            </a:lvl7pPr>
            <a:lvl8pPr marL="3200400" algn="l" defTabSz="457200">
              <a:defRPr sz="1800">
                <a:solidFill>
                  <a:schemeClr val="tx1"/>
                </a:solidFill>
                <a:latin typeface="+mn-lt"/>
                <a:ea typeface="+mn-ea"/>
                <a:cs typeface="+mn-cs"/>
              </a:defRPr>
            </a:lvl8pPr>
            <a:lvl9pPr marL="3657600" algn="l" defTabSz="457200">
              <a:defRPr sz="1800">
                <a:solidFill>
                  <a:schemeClr val="tx1"/>
                </a:solidFill>
                <a:latin typeface="+mn-lt"/>
                <a:ea typeface="+mn-ea"/>
                <a:cs typeface="+mn-cs"/>
              </a:defRPr>
            </a:lvl9pPr>
          </a:lstStyle>
          <a:p>
            <a:pPr algn="ctr">
              <a:defRPr/>
            </a:pPr>
            <a:fld id="{59C9E6BB-E4EB-4148-8536-5E7BC43F9984}" type="slidenum">
              <a:rPr lang="en-US">
                <a:solidFill>
                  <a:schemeClr val="tx1">
                    <a:lumMod val="50000"/>
                    <a:lumOff val="50000"/>
                  </a:schemeClr>
                </a:solidFill>
              </a:rPr>
              <a:t>‹Nr.›</a:t>
            </a:fld>
            <a:r>
              <a:rPr lang="en-US">
                <a:solidFill>
                  <a:schemeClr val="tx1">
                    <a:lumMod val="50000"/>
                    <a:lumOff val="50000"/>
                  </a:schemeClr>
                </a:solidFill>
              </a:rPr>
              <a:t>/16</a:t>
            </a:r>
            <a:endParaRPr/>
          </a:p>
        </p:txBody>
      </p:sp>
      <p:sp>
        <p:nvSpPr>
          <p:cNvPr id="10" name="CuadroTexto 9"/>
          <p:cNvSpPr txBox="1"/>
          <p:nvPr userDrawn="1"/>
        </p:nvSpPr>
        <p:spPr bwMode="auto">
          <a:xfrm>
            <a:off x="1534695" y="5692085"/>
            <a:ext cx="2504549" cy="369332"/>
          </a:xfrm>
          <a:prstGeom prst="rect">
            <a:avLst/>
          </a:prstGeom>
          <a:noFill/>
        </p:spPr>
        <p:txBody>
          <a:bodyPr wrap="square" rtlCol="0">
            <a:spAutoFit/>
          </a:bodyPr>
          <a:lstStyle/>
          <a:p>
            <a:pPr>
              <a:defRPr/>
            </a:pPr>
            <a:r>
              <a:rPr lang="de-DE">
                <a:solidFill>
                  <a:schemeClr val="tx1">
                    <a:lumMod val="50000"/>
                    <a:lumOff val="50000"/>
                  </a:schemeClr>
                </a:solidFill>
              </a:rPr>
              <a:t>Mukendi Mputu</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PhAnim="0" type="twoObj" preserve="1" userDrawn="1">
  <p:cSld name="Dos objetos">
    <p:spTree>
      <p:nvGrpSpPr>
        <p:cNvPr id="1" name=""/>
        <p:cNvGrpSpPr/>
        <p:nvPr/>
      </p:nvGrpSpPr>
      <p:grpSpPr bwMode="auto">
        <a:xfrm>
          <a:off x="0" y="0"/>
          <a:ext cx="0" cy="0"/>
          <a:chOff x="0" y="0"/>
          <a:chExt cx="0" cy="0"/>
        </a:xfrm>
      </p:grpSpPr>
      <p:sp>
        <p:nvSpPr>
          <p:cNvPr id="2" name="Title 1"/>
          <p:cNvSpPr>
            <a:spLocks noGrp="1"/>
          </p:cNvSpPr>
          <p:nvPr>
            <p:ph type="title"/>
          </p:nvPr>
        </p:nvSpPr>
        <p:spPr bwMode="auto">
          <a:xfrm>
            <a:off x="1534695" y="804889"/>
            <a:ext cx="9520157" cy="1059305"/>
          </a:xfrm>
        </p:spPr>
        <p:txBody>
          <a:bodyPr/>
          <a:lstStyle/>
          <a:p>
            <a:pPr>
              <a:defRPr/>
            </a:pPr>
            <a:r>
              <a:rPr lang="es-ES"/>
              <a:t>Haga clic para modificar el estilo de título del patrón</a:t>
            </a:r>
            <a:endParaRPr lang="en-US"/>
          </a:p>
        </p:txBody>
      </p:sp>
      <p:sp>
        <p:nvSpPr>
          <p:cNvPr id="3" name="Content Placeholder 2"/>
          <p:cNvSpPr>
            <a:spLocks noGrp="1"/>
          </p:cNvSpPr>
          <p:nvPr>
            <p:ph sz="half" idx="1"/>
          </p:nvPr>
        </p:nvSpPr>
        <p:spPr bwMode="auto">
          <a:xfrm>
            <a:off x="1534695" y="2010878"/>
            <a:ext cx="4608576" cy="3438144"/>
          </a:xfrm>
        </p:spPr>
        <p:txBody>
          <a:bodyPr/>
          <a:lstStyle/>
          <a:p>
            <a:pPr lvl="0">
              <a:defRPr/>
            </a:pPr>
            <a:r>
              <a:rPr lang="es-ES"/>
              <a:t>Haga clic para modificar los estilos de texto del patrón</a:t>
            </a:r>
            <a:endParaRPr/>
          </a:p>
          <a:p>
            <a:pPr lvl="1">
              <a:defRPr/>
            </a:pPr>
            <a:r>
              <a:rPr lang="es-ES"/>
              <a:t>Segundo nivel</a:t>
            </a:r>
            <a:endParaRPr/>
          </a:p>
          <a:p>
            <a:pPr lvl="2">
              <a:defRPr/>
            </a:pPr>
            <a:r>
              <a:rPr lang="es-ES"/>
              <a:t>Tercer nivel</a:t>
            </a:r>
            <a:endParaRPr/>
          </a:p>
          <a:p>
            <a:pPr lvl="3">
              <a:defRPr/>
            </a:pPr>
            <a:r>
              <a:rPr lang="es-ES"/>
              <a:t>Cuarto nivel</a:t>
            </a:r>
            <a:endParaRPr/>
          </a:p>
          <a:p>
            <a:pPr lvl="4">
              <a:defRPr/>
            </a:pPr>
            <a:r>
              <a:rPr lang="es-ES"/>
              <a:t>Quinto nivel</a:t>
            </a:r>
            <a:endParaRPr lang="en-US"/>
          </a:p>
        </p:txBody>
      </p:sp>
      <p:sp>
        <p:nvSpPr>
          <p:cNvPr id="4" name="Content Placeholder 3"/>
          <p:cNvSpPr>
            <a:spLocks noGrp="1"/>
          </p:cNvSpPr>
          <p:nvPr>
            <p:ph sz="half" idx="2"/>
          </p:nvPr>
        </p:nvSpPr>
        <p:spPr bwMode="auto">
          <a:xfrm>
            <a:off x="6454793" y="2017343"/>
            <a:ext cx="4604130" cy="3441520"/>
          </a:xfrm>
        </p:spPr>
        <p:txBody>
          <a:bodyPr/>
          <a:lstStyle/>
          <a:p>
            <a:pPr lvl="0">
              <a:defRPr/>
            </a:pPr>
            <a:r>
              <a:rPr lang="es-ES"/>
              <a:t>Haga clic para modificar los estilos de texto del patrón</a:t>
            </a:r>
            <a:endParaRPr/>
          </a:p>
          <a:p>
            <a:pPr lvl="1">
              <a:defRPr/>
            </a:pPr>
            <a:r>
              <a:rPr lang="es-ES"/>
              <a:t>Segundo nivel</a:t>
            </a:r>
            <a:endParaRPr/>
          </a:p>
          <a:p>
            <a:pPr lvl="2">
              <a:defRPr/>
            </a:pPr>
            <a:r>
              <a:rPr lang="es-ES"/>
              <a:t>Tercer nivel</a:t>
            </a:r>
            <a:endParaRPr/>
          </a:p>
          <a:p>
            <a:pPr lvl="3">
              <a:defRPr/>
            </a:pPr>
            <a:r>
              <a:rPr lang="es-ES"/>
              <a:t>Cuarto nivel</a:t>
            </a:r>
            <a:endParaRPr/>
          </a:p>
          <a:p>
            <a:pPr lvl="4">
              <a:defRPr/>
            </a:pPr>
            <a:r>
              <a:rPr lang="es-ES"/>
              <a:t>Quinto nivel</a:t>
            </a:r>
            <a:endParaRPr lang="en-US"/>
          </a:p>
        </p:txBody>
      </p:sp>
      <p:sp>
        <p:nvSpPr>
          <p:cNvPr id="5" name="Date Placeholder 4"/>
          <p:cNvSpPr>
            <a:spLocks noGrp="1"/>
          </p:cNvSpPr>
          <p:nvPr>
            <p:ph type="dt" sz="half" idx="10"/>
          </p:nvPr>
        </p:nvSpPr>
        <p:spPr bwMode="auto">
          <a:xfrm>
            <a:off x="7554138" y="330370"/>
            <a:ext cx="3500714" cy="309201"/>
          </a:xfrm>
          <a:prstGeom prst="rect">
            <a:avLst/>
          </a:prstGeom>
        </p:spPr>
        <p:txBody>
          <a:bodyPr/>
          <a:lstStyle/>
          <a:p>
            <a:pPr>
              <a:defRPr/>
            </a:pPr>
            <a:fld id="{0A86CD42-43FF-B740-998F-DCC3802C4CE3}" type="datetimeFigureOut">
              <a:rPr lang="en-US"/>
              <a:t>1/17/2022</a:t>
            </a:fld>
            <a:endParaRPr lang="en-US"/>
          </a:p>
        </p:txBody>
      </p:sp>
      <p:sp>
        <p:nvSpPr>
          <p:cNvPr id="6" name="Footer Placeholder 5"/>
          <p:cNvSpPr>
            <a:spLocks noGrp="1"/>
          </p:cNvSpPr>
          <p:nvPr>
            <p:ph type="ftr" sz="quarter" idx="11"/>
          </p:nvPr>
        </p:nvSpPr>
        <p:spPr bwMode="auto">
          <a:xfrm>
            <a:off x="1534695" y="329307"/>
            <a:ext cx="5855719" cy="309201"/>
          </a:xfrm>
          <a:prstGeom prst="rect">
            <a:avLst/>
          </a:prstGeom>
        </p:spPr>
        <p:txBody>
          <a:bodyPr/>
          <a:lstStyle/>
          <a:p>
            <a:pPr>
              <a:defRPr/>
            </a:pPr>
            <a:endParaRPr lang="en-US"/>
          </a:p>
        </p:txBody>
      </p:sp>
      <p:sp>
        <p:nvSpPr>
          <p:cNvPr id="7" name="Slide Number Placeholder 6"/>
          <p:cNvSpPr>
            <a:spLocks noGrp="1"/>
          </p:cNvSpPr>
          <p:nvPr>
            <p:ph type="sldNum" sz="quarter" idx="12"/>
          </p:nvPr>
        </p:nvSpPr>
        <p:spPr bwMode="auto"/>
        <p:txBody>
          <a:bodyPr/>
          <a:lstStyle/>
          <a:p>
            <a:pPr>
              <a:defRPr/>
            </a:pPr>
            <a:fld id="{6D22F896-40B5-4ADD-8801-0D06FADFA095}" type="slidenum">
              <a:rPr lang="en-US"/>
              <a:t>‹Nr.›</a:t>
            </a:fld>
            <a:endParaRPr lang="en-US"/>
          </a:p>
        </p:txBody>
      </p:sp>
      <p:cxnSp>
        <p:nvCxnSpPr>
          <p:cNvPr id="9" name="Straight Connector 8"/>
          <p:cNvCxnSpPr>
            <a:cxnSpLocks/>
          </p:cNvCxnSpPr>
          <p:nvPr/>
        </p:nvCxnSpPr>
        <p:spPr bwMode="auto">
          <a:xfrm>
            <a:off x="1371687" y="798973"/>
            <a:ext cx="0" cy="1067168"/>
          </a:xfrm>
          <a:prstGeom prst="line">
            <a:avLst/>
          </a:prstGeom>
          <a:ln w="38100" cmpd="sng">
            <a:solidFill>
              <a:schemeClr val="accent1"/>
            </a:solidFill>
            <a:prstDash val="solid"/>
            <a:tailEnd type="none"/>
          </a:ln>
        </p:spPr>
        <p:style>
          <a:lnRef idx="3">
            <a:schemeClr val="accent1"/>
          </a:lnRef>
          <a:fillRef idx="0">
            <a:schemeClr val="accent1"/>
          </a:fillRef>
          <a:effectRef idx="2">
            <a:schemeClr val="accent1"/>
          </a:effectRef>
          <a:fontRef idx="minor">
            <a:schemeClr val="tx1"/>
          </a:fontRef>
        </p:style>
      </p:cxnSp>
      <p:sp>
        <p:nvSpPr>
          <p:cNvPr id="10" name="Date Placeholder 3"/>
          <p:cNvSpPr txBox="1"/>
          <p:nvPr userDrawn="1"/>
        </p:nvSpPr>
        <p:spPr bwMode="auto">
          <a:xfrm>
            <a:off x="4843725" y="5689388"/>
            <a:ext cx="2504549" cy="309201"/>
          </a:xfrm>
          <a:prstGeom prst="rect">
            <a:avLst/>
          </a:prstGeom>
        </p:spPr>
        <p:txBody>
          <a:bodyPr/>
          <a:lstStyle>
            <a:defPPr>
              <a:defRPr lang="en-US"/>
            </a:defPPr>
            <a:lvl1pPr marL="0" algn="r" defTabSz="457200">
              <a:defRPr sz="1800">
                <a:solidFill>
                  <a:schemeClr val="tx1"/>
                </a:solidFill>
                <a:latin typeface="+mn-lt"/>
                <a:ea typeface="+mn-ea"/>
                <a:cs typeface="+mn-cs"/>
              </a:defRPr>
            </a:lvl1pPr>
            <a:lvl2pPr marL="457200" algn="l" defTabSz="457200">
              <a:defRPr sz="1800">
                <a:solidFill>
                  <a:schemeClr val="tx1"/>
                </a:solidFill>
                <a:latin typeface="+mn-lt"/>
                <a:ea typeface="+mn-ea"/>
                <a:cs typeface="+mn-cs"/>
              </a:defRPr>
            </a:lvl2pPr>
            <a:lvl3pPr marL="914400" algn="l" defTabSz="457200">
              <a:defRPr sz="1800">
                <a:solidFill>
                  <a:schemeClr val="tx1"/>
                </a:solidFill>
                <a:latin typeface="+mn-lt"/>
                <a:ea typeface="+mn-ea"/>
                <a:cs typeface="+mn-cs"/>
              </a:defRPr>
            </a:lvl3pPr>
            <a:lvl4pPr marL="1371600" algn="l" defTabSz="457200">
              <a:defRPr sz="1800">
                <a:solidFill>
                  <a:schemeClr val="tx1"/>
                </a:solidFill>
                <a:latin typeface="+mn-lt"/>
                <a:ea typeface="+mn-ea"/>
                <a:cs typeface="+mn-cs"/>
              </a:defRPr>
            </a:lvl4pPr>
            <a:lvl5pPr marL="1828800" algn="l" defTabSz="457200">
              <a:defRPr sz="1800">
                <a:solidFill>
                  <a:schemeClr val="tx1"/>
                </a:solidFill>
                <a:latin typeface="+mn-lt"/>
                <a:ea typeface="+mn-ea"/>
                <a:cs typeface="+mn-cs"/>
              </a:defRPr>
            </a:lvl5pPr>
            <a:lvl6pPr marL="2286000" algn="l" defTabSz="457200">
              <a:defRPr sz="1800">
                <a:solidFill>
                  <a:schemeClr val="tx1"/>
                </a:solidFill>
                <a:latin typeface="+mn-lt"/>
                <a:ea typeface="+mn-ea"/>
                <a:cs typeface="+mn-cs"/>
              </a:defRPr>
            </a:lvl6pPr>
            <a:lvl7pPr marL="2743200" algn="l" defTabSz="457200">
              <a:defRPr sz="1800">
                <a:solidFill>
                  <a:schemeClr val="tx1"/>
                </a:solidFill>
                <a:latin typeface="+mn-lt"/>
                <a:ea typeface="+mn-ea"/>
                <a:cs typeface="+mn-cs"/>
              </a:defRPr>
            </a:lvl7pPr>
            <a:lvl8pPr marL="3200400" algn="l" defTabSz="457200">
              <a:defRPr sz="1800">
                <a:solidFill>
                  <a:schemeClr val="tx1"/>
                </a:solidFill>
                <a:latin typeface="+mn-lt"/>
                <a:ea typeface="+mn-ea"/>
                <a:cs typeface="+mn-cs"/>
              </a:defRPr>
            </a:lvl8pPr>
            <a:lvl9pPr marL="3657600" algn="l" defTabSz="457200">
              <a:defRPr sz="1800">
                <a:solidFill>
                  <a:schemeClr val="tx1"/>
                </a:solidFill>
                <a:latin typeface="+mn-lt"/>
                <a:ea typeface="+mn-ea"/>
                <a:cs typeface="+mn-cs"/>
              </a:defRPr>
            </a:lvl9pPr>
          </a:lstStyle>
          <a:p>
            <a:pPr algn="ctr">
              <a:defRPr/>
            </a:pPr>
            <a:fld id="{59C9E6BB-E4EB-4148-8536-5E7BC43F9984}" type="slidenum">
              <a:rPr lang="en-US">
                <a:solidFill>
                  <a:schemeClr val="tx1">
                    <a:lumMod val="50000"/>
                    <a:lumOff val="50000"/>
                  </a:schemeClr>
                </a:solidFill>
              </a:rPr>
              <a:t>‹Nr.›</a:t>
            </a:fld>
            <a:r>
              <a:rPr lang="en-US">
                <a:solidFill>
                  <a:schemeClr val="tx1">
                    <a:lumMod val="50000"/>
                    <a:lumOff val="50000"/>
                  </a:schemeClr>
                </a:solidFill>
              </a:rPr>
              <a:t>/16</a:t>
            </a:r>
            <a:endParaRPr/>
          </a:p>
        </p:txBody>
      </p:sp>
      <p:sp>
        <p:nvSpPr>
          <p:cNvPr id="11" name="CuadroTexto 10"/>
          <p:cNvSpPr txBox="1"/>
          <p:nvPr userDrawn="1"/>
        </p:nvSpPr>
        <p:spPr bwMode="auto">
          <a:xfrm>
            <a:off x="1534695" y="5692085"/>
            <a:ext cx="2504549" cy="369332"/>
          </a:xfrm>
          <a:prstGeom prst="rect">
            <a:avLst/>
          </a:prstGeom>
          <a:noFill/>
        </p:spPr>
        <p:txBody>
          <a:bodyPr wrap="square" rtlCol="0">
            <a:spAutoFit/>
          </a:bodyPr>
          <a:lstStyle/>
          <a:p>
            <a:pPr>
              <a:defRPr/>
            </a:pPr>
            <a:r>
              <a:rPr lang="de-DE">
                <a:solidFill>
                  <a:schemeClr val="tx1">
                    <a:lumMod val="50000"/>
                    <a:lumOff val="50000"/>
                  </a:schemeClr>
                </a:solidFill>
              </a:rPr>
              <a:t>Mukendi Mputu</a:t>
            </a:r>
            <a:endParaRPr/>
          </a:p>
        </p:txBody>
      </p:sp>
      <p:sp>
        <p:nvSpPr>
          <p:cNvPr id="12" name="CuadroTexto 11"/>
          <p:cNvSpPr txBox="1"/>
          <p:nvPr userDrawn="1"/>
        </p:nvSpPr>
        <p:spPr bwMode="auto">
          <a:xfrm>
            <a:off x="8550304" y="5663432"/>
            <a:ext cx="2504549" cy="369332"/>
          </a:xfrm>
          <a:prstGeom prst="rect">
            <a:avLst/>
          </a:prstGeom>
          <a:noFill/>
        </p:spPr>
        <p:txBody>
          <a:bodyPr wrap="square" rtlCol="0">
            <a:spAutoFit/>
          </a:bodyPr>
          <a:lstStyle/>
          <a:p>
            <a:pPr algn="r">
              <a:defRPr/>
            </a:pPr>
            <a:fld id="{E683A09E-6071-4BEA-8537-C0A2B66A67BC}" type="datetime4">
              <a:rPr lang="de-DE">
                <a:solidFill>
                  <a:schemeClr val="tx1">
                    <a:lumMod val="50000"/>
                    <a:lumOff val="50000"/>
                  </a:schemeClr>
                </a:solidFill>
              </a:rPr>
              <a:t>17. Januar 2022</a:t>
            </a:fld>
            <a:endParaRPr lang="de-DE">
              <a:solidFill>
                <a:schemeClr val="tx1">
                  <a:lumMod val="50000"/>
                  <a:lumOff val="50000"/>
                </a:schemeClr>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PhAnim="0" type="twoTxTwoObj" preserve="1" userDrawn="1">
  <p:cSld name="Comparación">
    <p:spTree>
      <p:nvGrpSpPr>
        <p:cNvPr id="1" name=""/>
        <p:cNvGrpSpPr/>
        <p:nvPr/>
      </p:nvGrpSpPr>
      <p:grpSpPr bwMode="auto">
        <a:xfrm>
          <a:off x="0" y="0"/>
          <a:ext cx="0" cy="0"/>
          <a:chOff x="0" y="0"/>
          <a:chExt cx="0" cy="0"/>
        </a:xfrm>
      </p:grpSpPr>
      <p:sp>
        <p:nvSpPr>
          <p:cNvPr id="2" name="Title 1"/>
          <p:cNvSpPr>
            <a:spLocks noGrp="1"/>
          </p:cNvSpPr>
          <p:nvPr>
            <p:ph type="title"/>
          </p:nvPr>
        </p:nvSpPr>
        <p:spPr bwMode="auto">
          <a:xfrm>
            <a:off x="1534695" y="804163"/>
            <a:ext cx="9520157" cy="1056319"/>
          </a:xfrm>
        </p:spPr>
        <p:txBody>
          <a:bodyPr/>
          <a:lstStyle/>
          <a:p>
            <a:pPr>
              <a:defRPr/>
            </a:pPr>
            <a:r>
              <a:rPr lang="es-ES"/>
              <a:t>Haga clic para modificar el estilo de título del patrón</a:t>
            </a:r>
            <a:endParaRPr lang="en-US"/>
          </a:p>
        </p:txBody>
      </p:sp>
      <p:sp>
        <p:nvSpPr>
          <p:cNvPr id="3" name="Text Placeholder 2"/>
          <p:cNvSpPr>
            <a:spLocks noGrp="1"/>
          </p:cNvSpPr>
          <p:nvPr>
            <p:ph type="body" idx="1"/>
          </p:nvPr>
        </p:nvSpPr>
        <p:spPr bwMode="auto">
          <a:xfrm>
            <a:off x="1534695" y="2019549"/>
            <a:ext cx="4608576" cy="801943"/>
          </a:xfrm>
        </p:spPr>
        <p:txBody>
          <a:bodyPr anchor="b">
            <a:normAutofit/>
          </a:bodyPr>
          <a:lstStyle>
            <a:lvl1pPr marL="0" indent="0">
              <a:lnSpc>
                <a:spcPct val="100000"/>
              </a:lnSpc>
              <a:buNone/>
              <a:defRPr sz="2200" b="0" cap="all">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defRPr/>
            </a:pPr>
            <a:r>
              <a:rPr lang="es-ES"/>
              <a:t>Haga clic para modificar los estilos de texto del patrón</a:t>
            </a:r>
            <a:endParaRPr/>
          </a:p>
        </p:txBody>
      </p:sp>
      <p:sp>
        <p:nvSpPr>
          <p:cNvPr id="4" name="Content Placeholder 3"/>
          <p:cNvSpPr>
            <a:spLocks noGrp="1"/>
          </p:cNvSpPr>
          <p:nvPr>
            <p:ph sz="half" idx="2"/>
          </p:nvPr>
        </p:nvSpPr>
        <p:spPr bwMode="auto">
          <a:xfrm>
            <a:off x="1534695" y="2824269"/>
            <a:ext cx="4608576" cy="2644457"/>
          </a:xfrm>
        </p:spPr>
        <p:txBody>
          <a:bodyPr/>
          <a:lstStyle/>
          <a:p>
            <a:pPr lvl="0">
              <a:defRPr/>
            </a:pPr>
            <a:r>
              <a:rPr lang="es-ES"/>
              <a:t>Haga clic para modificar los estilos de texto del patrón</a:t>
            </a:r>
            <a:endParaRPr/>
          </a:p>
          <a:p>
            <a:pPr lvl="1">
              <a:defRPr/>
            </a:pPr>
            <a:r>
              <a:rPr lang="es-ES"/>
              <a:t>Segundo nivel</a:t>
            </a:r>
            <a:endParaRPr/>
          </a:p>
          <a:p>
            <a:pPr lvl="2">
              <a:defRPr/>
            </a:pPr>
            <a:r>
              <a:rPr lang="es-ES"/>
              <a:t>Tercer nivel</a:t>
            </a:r>
            <a:endParaRPr/>
          </a:p>
          <a:p>
            <a:pPr lvl="3">
              <a:defRPr/>
            </a:pPr>
            <a:r>
              <a:rPr lang="es-ES"/>
              <a:t>Cuarto nivel</a:t>
            </a:r>
            <a:endParaRPr/>
          </a:p>
          <a:p>
            <a:pPr lvl="4">
              <a:defRPr/>
            </a:pPr>
            <a:r>
              <a:rPr lang="es-ES"/>
              <a:t>Quinto nivel</a:t>
            </a:r>
            <a:endParaRPr lang="en-US"/>
          </a:p>
        </p:txBody>
      </p:sp>
      <p:sp>
        <p:nvSpPr>
          <p:cNvPr id="5" name="Text Placeholder 4"/>
          <p:cNvSpPr>
            <a:spLocks noGrp="1"/>
          </p:cNvSpPr>
          <p:nvPr>
            <p:ph type="body" sz="quarter" idx="3"/>
          </p:nvPr>
        </p:nvSpPr>
        <p:spPr bwMode="auto">
          <a:xfrm>
            <a:off x="6454791" y="2023003"/>
            <a:ext cx="4608576" cy="802237"/>
          </a:xfrm>
        </p:spPr>
        <p:txBody>
          <a:bodyPr anchor="b">
            <a:normAutofit/>
          </a:bodyPr>
          <a:lstStyle>
            <a:lvl1pPr marL="0" indent="0">
              <a:lnSpc>
                <a:spcPct val="100000"/>
              </a:lnSpc>
              <a:buNone/>
              <a:defRPr sz="2200" b="0" cap="all">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defRPr/>
            </a:pPr>
            <a:r>
              <a:rPr lang="es-ES"/>
              <a:t>Haga clic para modificar los estilos de texto del patrón</a:t>
            </a:r>
            <a:endParaRPr/>
          </a:p>
        </p:txBody>
      </p:sp>
      <p:sp>
        <p:nvSpPr>
          <p:cNvPr id="6" name="Content Placeholder 5"/>
          <p:cNvSpPr>
            <a:spLocks noGrp="1"/>
          </p:cNvSpPr>
          <p:nvPr>
            <p:ph sz="quarter" idx="4"/>
          </p:nvPr>
        </p:nvSpPr>
        <p:spPr bwMode="auto">
          <a:xfrm>
            <a:off x="6454792" y="2821491"/>
            <a:ext cx="4608576" cy="2637371"/>
          </a:xfrm>
        </p:spPr>
        <p:txBody>
          <a:bodyPr/>
          <a:lstStyle/>
          <a:p>
            <a:pPr lvl="0">
              <a:defRPr/>
            </a:pPr>
            <a:r>
              <a:rPr lang="es-ES"/>
              <a:t>Haga clic para modificar los estilos de texto del patrón</a:t>
            </a:r>
            <a:endParaRPr/>
          </a:p>
          <a:p>
            <a:pPr lvl="1">
              <a:defRPr/>
            </a:pPr>
            <a:r>
              <a:rPr lang="es-ES"/>
              <a:t>Segundo nivel</a:t>
            </a:r>
            <a:endParaRPr/>
          </a:p>
          <a:p>
            <a:pPr lvl="2">
              <a:defRPr/>
            </a:pPr>
            <a:r>
              <a:rPr lang="es-ES"/>
              <a:t>Tercer nivel</a:t>
            </a:r>
            <a:endParaRPr/>
          </a:p>
          <a:p>
            <a:pPr lvl="3">
              <a:defRPr/>
            </a:pPr>
            <a:r>
              <a:rPr lang="es-ES"/>
              <a:t>Cuarto nivel</a:t>
            </a:r>
            <a:endParaRPr/>
          </a:p>
          <a:p>
            <a:pPr lvl="4">
              <a:defRPr/>
            </a:pPr>
            <a:r>
              <a:rPr lang="es-ES"/>
              <a:t>Quinto nivel</a:t>
            </a:r>
            <a:endParaRPr lang="en-US"/>
          </a:p>
        </p:txBody>
      </p:sp>
      <p:sp>
        <p:nvSpPr>
          <p:cNvPr id="7" name="Date Placeholder 6"/>
          <p:cNvSpPr>
            <a:spLocks noGrp="1"/>
          </p:cNvSpPr>
          <p:nvPr>
            <p:ph type="dt" sz="half" idx="10"/>
          </p:nvPr>
        </p:nvSpPr>
        <p:spPr bwMode="auto">
          <a:xfrm>
            <a:off x="7554138" y="330370"/>
            <a:ext cx="3500714" cy="309201"/>
          </a:xfrm>
          <a:prstGeom prst="rect">
            <a:avLst/>
          </a:prstGeom>
        </p:spPr>
        <p:txBody>
          <a:bodyPr/>
          <a:lstStyle/>
          <a:p>
            <a:pPr>
              <a:defRPr/>
            </a:pPr>
            <a:fld id="{CEA0FFBD-2EE4-8547-BBAE-A1AC91C8D77E}" type="datetimeFigureOut">
              <a:rPr lang="en-US"/>
              <a:t>1/17/2022</a:t>
            </a:fld>
            <a:endParaRPr lang="en-US"/>
          </a:p>
        </p:txBody>
      </p:sp>
      <p:sp>
        <p:nvSpPr>
          <p:cNvPr id="8" name="Footer Placeholder 7"/>
          <p:cNvSpPr>
            <a:spLocks noGrp="1"/>
          </p:cNvSpPr>
          <p:nvPr>
            <p:ph type="ftr" sz="quarter" idx="11"/>
          </p:nvPr>
        </p:nvSpPr>
        <p:spPr bwMode="auto">
          <a:xfrm>
            <a:off x="1534695" y="329307"/>
            <a:ext cx="5855719" cy="309201"/>
          </a:xfrm>
          <a:prstGeom prst="rect">
            <a:avLst/>
          </a:prstGeom>
        </p:spPr>
        <p:txBody>
          <a:bodyPr/>
          <a:lstStyle/>
          <a:p>
            <a:pPr>
              <a:defRPr/>
            </a:pPr>
            <a:endParaRPr lang="en-US"/>
          </a:p>
        </p:txBody>
      </p:sp>
      <p:sp>
        <p:nvSpPr>
          <p:cNvPr id="9" name="Slide Number Placeholder 8"/>
          <p:cNvSpPr>
            <a:spLocks noGrp="1"/>
          </p:cNvSpPr>
          <p:nvPr>
            <p:ph type="sldNum" sz="quarter" idx="12"/>
          </p:nvPr>
        </p:nvSpPr>
        <p:spPr bwMode="auto"/>
        <p:txBody>
          <a:bodyPr/>
          <a:lstStyle/>
          <a:p>
            <a:pPr>
              <a:defRPr/>
            </a:pPr>
            <a:fld id="{6D22F896-40B5-4ADD-8801-0D06FADFA095}" type="slidenum">
              <a:rPr lang="en-US"/>
              <a:t>‹Nr.›</a:t>
            </a:fld>
            <a:endParaRPr lang="en-US"/>
          </a:p>
        </p:txBody>
      </p:sp>
      <p:cxnSp>
        <p:nvCxnSpPr>
          <p:cNvPr id="11" name="Straight Connector 10"/>
          <p:cNvCxnSpPr>
            <a:cxnSpLocks/>
          </p:cNvCxnSpPr>
          <p:nvPr/>
        </p:nvCxnSpPr>
        <p:spPr bwMode="auto">
          <a:xfrm>
            <a:off x="1371687" y="798973"/>
            <a:ext cx="0" cy="1067168"/>
          </a:xfrm>
          <a:prstGeom prst="line">
            <a:avLst/>
          </a:prstGeom>
          <a:ln w="38100" cmpd="sng">
            <a:solidFill>
              <a:schemeClr val="accent1"/>
            </a:solidFill>
            <a:prstDash val="solid"/>
            <a:tailEnd type="none"/>
          </a:ln>
        </p:spPr>
        <p:style>
          <a:lnRef idx="3">
            <a:schemeClr val="accent1"/>
          </a:lnRef>
          <a:fillRef idx="0">
            <a:schemeClr val="accent1"/>
          </a:fillRef>
          <a:effectRef idx="2">
            <a:schemeClr val="accent1"/>
          </a:effectRef>
          <a:fontRef idx="minor">
            <a:schemeClr val="tx1"/>
          </a:fontRef>
        </p:style>
      </p:cxnSp>
      <p:sp>
        <p:nvSpPr>
          <p:cNvPr id="12" name="Date Placeholder 3"/>
          <p:cNvSpPr txBox="1"/>
          <p:nvPr userDrawn="1"/>
        </p:nvSpPr>
        <p:spPr bwMode="auto">
          <a:xfrm>
            <a:off x="4843725" y="5689388"/>
            <a:ext cx="2504549" cy="309201"/>
          </a:xfrm>
          <a:prstGeom prst="rect">
            <a:avLst/>
          </a:prstGeom>
        </p:spPr>
        <p:txBody>
          <a:bodyPr/>
          <a:lstStyle>
            <a:defPPr>
              <a:defRPr lang="en-US"/>
            </a:defPPr>
            <a:lvl1pPr marL="0" algn="r" defTabSz="457200">
              <a:defRPr sz="1800">
                <a:solidFill>
                  <a:schemeClr val="tx1"/>
                </a:solidFill>
                <a:latin typeface="+mn-lt"/>
                <a:ea typeface="+mn-ea"/>
                <a:cs typeface="+mn-cs"/>
              </a:defRPr>
            </a:lvl1pPr>
            <a:lvl2pPr marL="457200" algn="l" defTabSz="457200">
              <a:defRPr sz="1800">
                <a:solidFill>
                  <a:schemeClr val="tx1"/>
                </a:solidFill>
                <a:latin typeface="+mn-lt"/>
                <a:ea typeface="+mn-ea"/>
                <a:cs typeface="+mn-cs"/>
              </a:defRPr>
            </a:lvl2pPr>
            <a:lvl3pPr marL="914400" algn="l" defTabSz="457200">
              <a:defRPr sz="1800">
                <a:solidFill>
                  <a:schemeClr val="tx1"/>
                </a:solidFill>
                <a:latin typeface="+mn-lt"/>
                <a:ea typeface="+mn-ea"/>
                <a:cs typeface="+mn-cs"/>
              </a:defRPr>
            </a:lvl3pPr>
            <a:lvl4pPr marL="1371600" algn="l" defTabSz="457200">
              <a:defRPr sz="1800">
                <a:solidFill>
                  <a:schemeClr val="tx1"/>
                </a:solidFill>
                <a:latin typeface="+mn-lt"/>
                <a:ea typeface="+mn-ea"/>
                <a:cs typeface="+mn-cs"/>
              </a:defRPr>
            </a:lvl4pPr>
            <a:lvl5pPr marL="1828800" algn="l" defTabSz="457200">
              <a:defRPr sz="1800">
                <a:solidFill>
                  <a:schemeClr val="tx1"/>
                </a:solidFill>
                <a:latin typeface="+mn-lt"/>
                <a:ea typeface="+mn-ea"/>
                <a:cs typeface="+mn-cs"/>
              </a:defRPr>
            </a:lvl5pPr>
            <a:lvl6pPr marL="2286000" algn="l" defTabSz="457200">
              <a:defRPr sz="1800">
                <a:solidFill>
                  <a:schemeClr val="tx1"/>
                </a:solidFill>
                <a:latin typeface="+mn-lt"/>
                <a:ea typeface="+mn-ea"/>
                <a:cs typeface="+mn-cs"/>
              </a:defRPr>
            </a:lvl6pPr>
            <a:lvl7pPr marL="2743200" algn="l" defTabSz="457200">
              <a:defRPr sz="1800">
                <a:solidFill>
                  <a:schemeClr val="tx1"/>
                </a:solidFill>
                <a:latin typeface="+mn-lt"/>
                <a:ea typeface="+mn-ea"/>
                <a:cs typeface="+mn-cs"/>
              </a:defRPr>
            </a:lvl7pPr>
            <a:lvl8pPr marL="3200400" algn="l" defTabSz="457200">
              <a:defRPr sz="1800">
                <a:solidFill>
                  <a:schemeClr val="tx1"/>
                </a:solidFill>
                <a:latin typeface="+mn-lt"/>
                <a:ea typeface="+mn-ea"/>
                <a:cs typeface="+mn-cs"/>
              </a:defRPr>
            </a:lvl8pPr>
            <a:lvl9pPr marL="3657600" algn="l" defTabSz="457200">
              <a:defRPr sz="1800">
                <a:solidFill>
                  <a:schemeClr val="tx1"/>
                </a:solidFill>
                <a:latin typeface="+mn-lt"/>
                <a:ea typeface="+mn-ea"/>
                <a:cs typeface="+mn-cs"/>
              </a:defRPr>
            </a:lvl9pPr>
          </a:lstStyle>
          <a:p>
            <a:pPr algn="ctr">
              <a:defRPr/>
            </a:pPr>
            <a:fld id="{59C9E6BB-E4EB-4148-8536-5E7BC43F9984}" type="slidenum">
              <a:rPr lang="en-US">
                <a:solidFill>
                  <a:schemeClr val="tx1">
                    <a:lumMod val="50000"/>
                    <a:lumOff val="50000"/>
                  </a:schemeClr>
                </a:solidFill>
              </a:rPr>
              <a:t>‹Nr.›</a:t>
            </a:fld>
            <a:r>
              <a:rPr lang="en-US">
                <a:solidFill>
                  <a:schemeClr val="tx1">
                    <a:lumMod val="50000"/>
                    <a:lumOff val="50000"/>
                  </a:schemeClr>
                </a:solidFill>
              </a:rPr>
              <a:t>/16</a:t>
            </a:r>
            <a:endParaRPr/>
          </a:p>
        </p:txBody>
      </p:sp>
      <p:sp>
        <p:nvSpPr>
          <p:cNvPr id="13" name="CuadroTexto 12"/>
          <p:cNvSpPr txBox="1"/>
          <p:nvPr userDrawn="1"/>
        </p:nvSpPr>
        <p:spPr bwMode="auto">
          <a:xfrm>
            <a:off x="1534695" y="5692085"/>
            <a:ext cx="2504549" cy="369332"/>
          </a:xfrm>
          <a:prstGeom prst="rect">
            <a:avLst/>
          </a:prstGeom>
          <a:noFill/>
        </p:spPr>
        <p:txBody>
          <a:bodyPr wrap="square" rtlCol="0">
            <a:spAutoFit/>
          </a:bodyPr>
          <a:lstStyle/>
          <a:p>
            <a:pPr>
              <a:defRPr/>
            </a:pPr>
            <a:r>
              <a:rPr lang="de-DE">
                <a:solidFill>
                  <a:schemeClr val="tx1">
                    <a:lumMod val="50000"/>
                    <a:lumOff val="50000"/>
                  </a:schemeClr>
                </a:solidFill>
              </a:rPr>
              <a:t>Mukendi Mputu</a:t>
            </a:r>
            <a:endParaRPr/>
          </a:p>
        </p:txBody>
      </p:sp>
      <p:sp>
        <p:nvSpPr>
          <p:cNvPr id="14" name="CuadroTexto 13"/>
          <p:cNvSpPr txBox="1"/>
          <p:nvPr userDrawn="1"/>
        </p:nvSpPr>
        <p:spPr bwMode="auto">
          <a:xfrm>
            <a:off x="8550304" y="5663432"/>
            <a:ext cx="2504549" cy="369332"/>
          </a:xfrm>
          <a:prstGeom prst="rect">
            <a:avLst/>
          </a:prstGeom>
          <a:noFill/>
        </p:spPr>
        <p:txBody>
          <a:bodyPr wrap="square" rtlCol="0">
            <a:spAutoFit/>
          </a:bodyPr>
          <a:lstStyle/>
          <a:p>
            <a:pPr algn="r">
              <a:defRPr/>
            </a:pPr>
            <a:fld id="{E683A09E-6071-4BEA-8537-C0A2B66A67BC}" type="datetime4">
              <a:rPr lang="de-DE">
                <a:solidFill>
                  <a:schemeClr val="tx1">
                    <a:lumMod val="50000"/>
                    <a:lumOff val="50000"/>
                  </a:schemeClr>
                </a:solidFill>
              </a:rPr>
              <a:t>17. Januar 2022</a:t>
            </a:fld>
            <a:endParaRPr lang="de-DE">
              <a:solidFill>
                <a:schemeClr val="tx1">
                  <a:lumMod val="50000"/>
                  <a:lumOff val="50000"/>
                </a:schemeClr>
              </a:solidFil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PhAnim="0" type="titleOnly" preserve="1" userDrawn="1">
  <p:cSld name="Solo el título">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defRPr/>
            </a:pPr>
            <a:r>
              <a:rPr lang="es-ES"/>
              <a:t>Haga clic para modificar el estilo de título del patrón</a:t>
            </a:r>
            <a:endParaRPr lang="en-US"/>
          </a:p>
        </p:txBody>
      </p:sp>
      <p:sp>
        <p:nvSpPr>
          <p:cNvPr id="3" name="Date Placeholder 2"/>
          <p:cNvSpPr>
            <a:spLocks noGrp="1"/>
          </p:cNvSpPr>
          <p:nvPr>
            <p:ph type="dt" sz="half" idx="10"/>
          </p:nvPr>
        </p:nvSpPr>
        <p:spPr bwMode="auto">
          <a:xfrm>
            <a:off x="7554138" y="330370"/>
            <a:ext cx="3500714" cy="309201"/>
          </a:xfrm>
          <a:prstGeom prst="rect">
            <a:avLst/>
          </a:prstGeom>
        </p:spPr>
        <p:txBody>
          <a:bodyPr/>
          <a:lstStyle/>
          <a:p>
            <a:pPr>
              <a:defRPr/>
            </a:pPr>
            <a:fld id="{955A2352-D7AC-F242-9256-A4477BCBF354}" type="datetimeFigureOut">
              <a:rPr lang="en-US"/>
              <a:t>1/17/2022</a:t>
            </a:fld>
            <a:endParaRPr lang="en-US"/>
          </a:p>
        </p:txBody>
      </p:sp>
      <p:sp>
        <p:nvSpPr>
          <p:cNvPr id="4" name="Footer Placeholder 3"/>
          <p:cNvSpPr>
            <a:spLocks noGrp="1"/>
          </p:cNvSpPr>
          <p:nvPr>
            <p:ph type="ftr" sz="quarter" idx="11"/>
          </p:nvPr>
        </p:nvSpPr>
        <p:spPr bwMode="auto">
          <a:xfrm>
            <a:off x="1534695" y="329307"/>
            <a:ext cx="5855719" cy="309201"/>
          </a:xfrm>
          <a:prstGeom prst="rect">
            <a:avLst/>
          </a:prstGeom>
        </p:spPr>
        <p:txBody>
          <a:bodyPr/>
          <a:lstStyle/>
          <a:p>
            <a:pPr>
              <a:defRPr/>
            </a:pPr>
            <a:endParaRPr lang="en-US"/>
          </a:p>
        </p:txBody>
      </p:sp>
      <p:sp>
        <p:nvSpPr>
          <p:cNvPr id="5" name="Slide Number Placeholder 4"/>
          <p:cNvSpPr>
            <a:spLocks noGrp="1"/>
          </p:cNvSpPr>
          <p:nvPr>
            <p:ph type="sldNum" sz="quarter" idx="12"/>
          </p:nvPr>
        </p:nvSpPr>
        <p:spPr bwMode="auto"/>
        <p:txBody>
          <a:bodyPr/>
          <a:lstStyle/>
          <a:p>
            <a:pPr>
              <a:defRPr/>
            </a:pPr>
            <a:fld id="{6D22F896-40B5-4ADD-8801-0D06FADFA095}" type="slidenum">
              <a:rPr lang="en-US"/>
              <a:t>‹Nr.›</a:t>
            </a:fld>
            <a:endParaRPr lang="en-US"/>
          </a:p>
        </p:txBody>
      </p:sp>
      <p:cxnSp>
        <p:nvCxnSpPr>
          <p:cNvPr id="7" name="Straight Connector 6"/>
          <p:cNvCxnSpPr>
            <a:cxnSpLocks/>
          </p:cNvCxnSpPr>
          <p:nvPr/>
        </p:nvCxnSpPr>
        <p:spPr bwMode="auto">
          <a:xfrm>
            <a:off x="1371687" y="798973"/>
            <a:ext cx="0" cy="1067168"/>
          </a:xfrm>
          <a:prstGeom prst="line">
            <a:avLst/>
          </a:prstGeom>
          <a:ln w="38100" cmpd="sng">
            <a:solidFill>
              <a:schemeClr val="accent1"/>
            </a:solidFill>
            <a:prstDash val="solid"/>
            <a:tailEnd type="none"/>
          </a:ln>
        </p:spPr>
        <p:style>
          <a:lnRef idx="3">
            <a:schemeClr val="accent1"/>
          </a:lnRef>
          <a:fillRef idx="0">
            <a:schemeClr val="accent1"/>
          </a:fillRef>
          <a:effectRef idx="2">
            <a:schemeClr val="accent1"/>
          </a:effectRef>
          <a:fontRef idx="minor">
            <a:schemeClr val="tx1"/>
          </a:fontRef>
        </p:style>
      </p:cxnSp>
      <p:sp>
        <p:nvSpPr>
          <p:cNvPr id="8" name="Date Placeholder 3"/>
          <p:cNvSpPr txBox="1"/>
          <p:nvPr userDrawn="1"/>
        </p:nvSpPr>
        <p:spPr bwMode="auto">
          <a:xfrm>
            <a:off x="4843725" y="5689388"/>
            <a:ext cx="2504549" cy="309201"/>
          </a:xfrm>
          <a:prstGeom prst="rect">
            <a:avLst/>
          </a:prstGeom>
        </p:spPr>
        <p:txBody>
          <a:bodyPr/>
          <a:lstStyle>
            <a:defPPr>
              <a:defRPr lang="en-US"/>
            </a:defPPr>
            <a:lvl1pPr marL="0" algn="r" defTabSz="457200">
              <a:defRPr sz="1800">
                <a:solidFill>
                  <a:schemeClr val="tx1"/>
                </a:solidFill>
                <a:latin typeface="+mn-lt"/>
                <a:ea typeface="+mn-ea"/>
                <a:cs typeface="+mn-cs"/>
              </a:defRPr>
            </a:lvl1pPr>
            <a:lvl2pPr marL="457200" algn="l" defTabSz="457200">
              <a:defRPr sz="1800">
                <a:solidFill>
                  <a:schemeClr val="tx1"/>
                </a:solidFill>
                <a:latin typeface="+mn-lt"/>
                <a:ea typeface="+mn-ea"/>
                <a:cs typeface="+mn-cs"/>
              </a:defRPr>
            </a:lvl2pPr>
            <a:lvl3pPr marL="914400" algn="l" defTabSz="457200">
              <a:defRPr sz="1800">
                <a:solidFill>
                  <a:schemeClr val="tx1"/>
                </a:solidFill>
                <a:latin typeface="+mn-lt"/>
                <a:ea typeface="+mn-ea"/>
                <a:cs typeface="+mn-cs"/>
              </a:defRPr>
            </a:lvl3pPr>
            <a:lvl4pPr marL="1371600" algn="l" defTabSz="457200">
              <a:defRPr sz="1800">
                <a:solidFill>
                  <a:schemeClr val="tx1"/>
                </a:solidFill>
                <a:latin typeface="+mn-lt"/>
                <a:ea typeface="+mn-ea"/>
                <a:cs typeface="+mn-cs"/>
              </a:defRPr>
            </a:lvl4pPr>
            <a:lvl5pPr marL="1828800" algn="l" defTabSz="457200">
              <a:defRPr sz="1800">
                <a:solidFill>
                  <a:schemeClr val="tx1"/>
                </a:solidFill>
                <a:latin typeface="+mn-lt"/>
                <a:ea typeface="+mn-ea"/>
                <a:cs typeface="+mn-cs"/>
              </a:defRPr>
            </a:lvl5pPr>
            <a:lvl6pPr marL="2286000" algn="l" defTabSz="457200">
              <a:defRPr sz="1800">
                <a:solidFill>
                  <a:schemeClr val="tx1"/>
                </a:solidFill>
                <a:latin typeface="+mn-lt"/>
                <a:ea typeface="+mn-ea"/>
                <a:cs typeface="+mn-cs"/>
              </a:defRPr>
            </a:lvl6pPr>
            <a:lvl7pPr marL="2743200" algn="l" defTabSz="457200">
              <a:defRPr sz="1800">
                <a:solidFill>
                  <a:schemeClr val="tx1"/>
                </a:solidFill>
                <a:latin typeface="+mn-lt"/>
                <a:ea typeface="+mn-ea"/>
                <a:cs typeface="+mn-cs"/>
              </a:defRPr>
            </a:lvl7pPr>
            <a:lvl8pPr marL="3200400" algn="l" defTabSz="457200">
              <a:defRPr sz="1800">
                <a:solidFill>
                  <a:schemeClr val="tx1"/>
                </a:solidFill>
                <a:latin typeface="+mn-lt"/>
                <a:ea typeface="+mn-ea"/>
                <a:cs typeface="+mn-cs"/>
              </a:defRPr>
            </a:lvl8pPr>
            <a:lvl9pPr marL="3657600" algn="l" defTabSz="457200">
              <a:defRPr sz="1800">
                <a:solidFill>
                  <a:schemeClr val="tx1"/>
                </a:solidFill>
                <a:latin typeface="+mn-lt"/>
                <a:ea typeface="+mn-ea"/>
                <a:cs typeface="+mn-cs"/>
              </a:defRPr>
            </a:lvl9pPr>
          </a:lstStyle>
          <a:p>
            <a:pPr algn="ctr">
              <a:defRPr/>
            </a:pPr>
            <a:fld id="{59C9E6BB-E4EB-4148-8536-5E7BC43F9984}" type="slidenum">
              <a:rPr lang="en-US">
                <a:solidFill>
                  <a:schemeClr val="tx1">
                    <a:lumMod val="50000"/>
                    <a:lumOff val="50000"/>
                  </a:schemeClr>
                </a:solidFill>
              </a:rPr>
              <a:t>‹Nr.›</a:t>
            </a:fld>
            <a:r>
              <a:rPr lang="en-US">
                <a:solidFill>
                  <a:schemeClr val="tx1">
                    <a:lumMod val="50000"/>
                    <a:lumOff val="50000"/>
                  </a:schemeClr>
                </a:solidFill>
              </a:rPr>
              <a:t>/16</a:t>
            </a:r>
            <a:endParaRPr/>
          </a:p>
        </p:txBody>
      </p:sp>
      <p:sp>
        <p:nvSpPr>
          <p:cNvPr id="9" name="CuadroTexto 8"/>
          <p:cNvSpPr txBox="1"/>
          <p:nvPr userDrawn="1"/>
        </p:nvSpPr>
        <p:spPr bwMode="auto">
          <a:xfrm>
            <a:off x="1534695" y="5692085"/>
            <a:ext cx="2504549" cy="369332"/>
          </a:xfrm>
          <a:prstGeom prst="rect">
            <a:avLst/>
          </a:prstGeom>
          <a:noFill/>
        </p:spPr>
        <p:txBody>
          <a:bodyPr wrap="square" rtlCol="0">
            <a:spAutoFit/>
          </a:bodyPr>
          <a:lstStyle/>
          <a:p>
            <a:pPr>
              <a:defRPr/>
            </a:pPr>
            <a:r>
              <a:rPr lang="de-DE">
                <a:solidFill>
                  <a:schemeClr val="tx1">
                    <a:lumMod val="50000"/>
                    <a:lumOff val="50000"/>
                  </a:schemeClr>
                </a:solidFill>
              </a:rPr>
              <a:t>Mukendi Mputu</a:t>
            </a:r>
            <a:endParaRPr/>
          </a:p>
        </p:txBody>
      </p:sp>
      <p:sp>
        <p:nvSpPr>
          <p:cNvPr id="10" name="CuadroTexto 9"/>
          <p:cNvSpPr txBox="1"/>
          <p:nvPr userDrawn="1"/>
        </p:nvSpPr>
        <p:spPr bwMode="auto">
          <a:xfrm>
            <a:off x="8550304" y="5663432"/>
            <a:ext cx="2504549" cy="369332"/>
          </a:xfrm>
          <a:prstGeom prst="rect">
            <a:avLst/>
          </a:prstGeom>
          <a:noFill/>
        </p:spPr>
        <p:txBody>
          <a:bodyPr wrap="square" rtlCol="0">
            <a:spAutoFit/>
          </a:bodyPr>
          <a:lstStyle/>
          <a:p>
            <a:pPr algn="r">
              <a:defRPr/>
            </a:pPr>
            <a:fld id="{E683A09E-6071-4BEA-8537-C0A2B66A67BC}" type="datetime4">
              <a:rPr lang="de-DE">
                <a:solidFill>
                  <a:schemeClr val="tx1">
                    <a:lumMod val="50000"/>
                    <a:lumOff val="50000"/>
                  </a:schemeClr>
                </a:solidFill>
              </a:rPr>
              <a:t>17. Januar 2022</a:t>
            </a:fld>
            <a:endParaRPr lang="de-DE">
              <a:solidFill>
                <a:schemeClr val="tx1">
                  <a:lumMod val="50000"/>
                  <a:lumOff val="50000"/>
                </a:schemeClr>
              </a:solidFil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PhAnim="0" type="blank" preserve="1" userDrawn="1">
  <p:cSld name="En blanco">
    <p:spTree>
      <p:nvGrpSpPr>
        <p:cNvPr id="1" name=""/>
        <p:cNvGrpSpPr/>
        <p:nvPr/>
      </p:nvGrpSpPr>
      <p:grpSpPr bwMode="auto">
        <a:xfrm>
          <a:off x="0" y="0"/>
          <a:ext cx="0" cy="0"/>
          <a:chOff x="0" y="0"/>
          <a:chExt cx="0" cy="0"/>
        </a:xfrm>
      </p:grpSpPr>
      <p:sp>
        <p:nvSpPr>
          <p:cNvPr id="2" name="Date Placeholder 1"/>
          <p:cNvSpPr>
            <a:spLocks noGrp="1"/>
          </p:cNvSpPr>
          <p:nvPr>
            <p:ph type="dt" sz="half" idx="10"/>
          </p:nvPr>
        </p:nvSpPr>
        <p:spPr bwMode="auto">
          <a:xfrm>
            <a:off x="7554138" y="330370"/>
            <a:ext cx="3500714" cy="309201"/>
          </a:xfrm>
          <a:prstGeom prst="rect">
            <a:avLst/>
          </a:prstGeom>
        </p:spPr>
        <p:txBody>
          <a:bodyPr/>
          <a:lstStyle/>
          <a:p>
            <a:pPr>
              <a:defRPr/>
            </a:pPr>
            <a:fld id="{4EFCFC6A-9AE6-404D-9FDD-168B477B9C90}" type="datetimeFigureOut">
              <a:rPr lang="en-US"/>
              <a:t>1/17/2022</a:t>
            </a:fld>
            <a:endParaRPr lang="en-US"/>
          </a:p>
        </p:txBody>
      </p:sp>
      <p:sp>
        <p:nvSpPr>
          <p:cNvPr id="3" name="Footer Placeholder 2"/>
          <p:cNvSpPr>
            <a:spLocks noGrp="1"/>
          </p:cNvSpPr>
          <p:nvPr>
            <p:ph type="ftr" sz="quarter" idx="11"/>
          </p:nvPr>
        </p:nvSpPr>
        <p:spPr bwMode="auto">
          <a:xfrm>
            <a:off x="1534695" y="329307"/>
            <a:ext cx="5855719" cy="309201"/>
          </a:xfrm>
          <a:prstGeom prst="rect">
            <a:avLst/>
          </a:prstGeom>
        </p:spPr>
        <p:txBody>
          <a:bodyPr/>
          <a:lstStyle/>
          <a:p>
            <a:pPr>
              <a:defRPr/>
            </a:pPr>
            <a:endParaRPr lang="en-US"/>
          </a:p>
        </p:txBody>
      </p:sp>
      <p:sp>
        <p:nvSpPr>
          <p:cNvPr id="4" name="Slide Number Placeholder 3"/>
          <p:cNvSpPr>
            <a:spLocks noGrp="1"/>
          </p:cNvSpPr>
          <p:nvPr>
            <p:ph type="sldNum" sz="quarter" idx="12"/>
          </p:nvPr>
        </p:nvSpPr>
        <p:spPr bwMode="auto"/>
        <p:txBody>
          <a:bodyPr/>
          <a:lstStyle/>
          <a:p>
            <a:pPr>
              <a:defRPr/>
            </a:pPr>
            <a:fld id="{6D22F896-40B5-4ADD-8801-0D06FADFA095}" type="slidenum">
              <a:rPr lang="en-US"/>
              <a:t>‹Nr.›</a:t>
            </a:fld>
            <a:endParaRPr lang="en-US"/>
          </a:p>
        </p:txBody>
      </p:sp>
      <p:sp>
        <p:nvSpPr>
          <p:cNvPr id="6" name="CuadroTexto 5"/>
          <p:cNvSpPr txBox="1"/>
          <p:nvPr userDrawn="1"/>
        </p:nvSpPr>
        <p:spPr bwMode="auto">
          <a:xfrm>
            <a:off x="1534695" y="5692085"/>
            <a:ext cx="2504549" cy="369332"/>
          </a:xfrm>
          <a:prstGeom prst="rect">
            <a:avLst/>
          </a:prstGeom>
          <a:noFill/>
        </p:spPr>
        <p:txBody>
          <a:bodyPr wrap="square" rtlCol="0">
            <a:spAutoFit/>
          </a:bodyPr>
          <a:lstStyle/>
          <a:p>
            <a:pPr>
              <a:defRPr/>
            </a:pPr>
            <a:r>
              <a:rPr lang="de-DE">
                <a:solidFill>
                  <a:schemeClr val="tx1">
                    <a:lumMod val="50000"/>
                    <a:lumOff val="50000"/>
                  </a:schemeClr>
                </a:solidFill>
              </a:rPr>
              <a:t>Mukendi Mputu</a:t>
            </a:r>
            <a:endParaRPr/>
          </a:p>
        </p:txBody>
      </p:sp>
      <p:sp>
        <p:nvSpPr>
          <p:cNvPr id="7" name="CuadroTexto 6"/>
          <p:cNvSpPr txBox="1"/>
          <p:nvPr userDrawn="1"/>
        </p:nvSpPr>
        <p:spPr bwMode="auto">
          <a:xfrm>
            <a:off x="8550304" y="5663432"/>
            <a:ext cx="2504549" cy="369332"/>
          </a:xfrm>
          <a:prstGeom prst="rect">
            <a:avLst/>
          </a:prstGeom>
          <a:noFill/>
        </p:spPr>
        <p:txBody>
          <a:bodyPr wrap="square" rtlCol="0">
            <a:spAutoFit/>
          </a:bodyPr>
          <a:lstStyle/>
          <a:p>
            <a:pPr algn="r">
              <a:defRPr/>
            </a:pPr>
            <a:fld id="{E683A09E-6071-4BEA-8537-C0A2B66A67BC}" type="datetime4">
              <a:rPr lang="de-DE">
                <a:solidFill>
                  <a:schemeClr val="tx1">
                    <a:lumMod val="50000"/>
                    <a:lumOff val="50000"/>
                  </a:schemeClr>
                </a:solidFill>
              </a:rPr>
              <a:t>17. Januar 2022</a:t>
            </a:fld>
            <a:endParaRPr lang="de-DE">
              <a:solidFill>
                <a:schemeClr val="tx1">
                  <a:lumMod val="50000"/>
                  <a:lumOff val="50000"/>
                </a:schemeClr>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PhAnim="0" type="objTx" preserve="1" userDrawn="1">
  <p:cSld name="Contenido con título">
    <p:spTree>
      <p:nvGrpSpPr>
        <p:cNvPr id="1" name=""/>
        <p:cNvGrpSpPr/>
        <p:nvPr/>
      </p:nvGrpSpPr>
      <p:grpSpPr bwMode="auto">
        <a:xfrm>
          <a:off x="0" y="0"/>
          <a:ext cx="0" cy="0"/>
          <a:chOff x="0" y="0"/>
          <a:chExt cx="0" cy="0"/>
        </a:xfrm>
      </p:grpSpPr>
      <p:sp>
        <p:nvSpPr>
          <p:cNvPr id="2" name="Title 1"/>
          <p:cNvSpPr>
            <a:spLocks noGrp="1"/>
          </p:cNvSpPr>
          <p:nvPr>
            <p:ph type="title"/>
          </p:nvPr>
        </p:nvSpPr>
        <p:spPr bwMode="auto">
          <a:xfrm>
            <a:off x="1534642" y="798973"/>
            <a:ext cx="3183128" cy="2247117"/>
          </a:xfrm>
        </p:spPr>
        <p:txBody>
          <a:bodyPr anchor="b">
            <a:normAutofit/>
          </a:bodyPr>
          <a:lstStyle>
            <a:lvl1pPr algn="l">
              <a:defRPr sz="2400"/>
            </a:lvl1pPr>
          </a:lstStyle>
          <a:p>
            <a:pPr>
              <a:defRPr/>
            </a:pPr>
            <a:r>
              <a:rPr lang="es-ES"/>
              <a:t>Haga clic para modificar el estilo de título del patrón</a:t>
            </a:r>
            <a:endParaRPr lang="en-US"/>
          </a:p>
        </p:txBody>
      </p:sp>
      <p:sp>
        <p:nvSpPr>
          <p:cNvPr id="3" name="Content Placeholder 2"/>
          <p:cNvSpPr>
            <a:spLocks noGrp="1"/>
          </p:cNvSpPr>
          <p:nvPr>
            <p:ph idx="1"/>
          </p:nvPr>
        </p:nvSpPr>
        <p:spPr bwMode="auto">
          <a:xfrm>
            <a:off x="5043714" y="798974"/>
            <a:ext cx="6012470" cy="4658826"/>
          </a:xfrm>
        </p:spPr>
        <p:txBody>
          <a:bodyPr anchor="ctr"/>
          <a:lstStyle/>
          <a:p>
            <a:pPr lvl="0">
              <a:defRPr/>
            </a:pPr>
            <a:r>
              <a:rPr lang="es-ES"/>
              <a:t>Haga clic para modificar los estilos de texto del patrón</a:t>
            </a:r>
            <a:endParaRPr/>
          </a:p>
          <a:p>
            <a:pPr lvl="1">
              <a:defRPr/>
            </a:pPr>
            <a:r>
              <a:rPr lang="es-ES"/>
              <a:t>Segundo nivel</a:t>
            </a:r>
            <a:endParaRPr/>
          </a:p>
          <a:p>
            <a:pPr lvl="2">
              <a:defRPr/>
            </a:pPr>
            <a:r>
              <a:rPr lang="es-ES"/>
              <a:t>Tercer nivel</a:t>
            </a:r>
            <a:endParaRPr/>
          </a:p>
          <a:p>
            <a:pPr lvl="3">
              <a:defRPr/>
            </a:pPr>
            <a:r>
              <a:rPr lang="es-ES"/>
              <a:t>Cuarto nivel</a:t>
            </a:r>
            <a:endParaRPr/>
          </a:p>
          <a:p>
            <a:pPr lvl="4">
              <a:defRPr/>
            </a:pPr>
            <a:r>
              <a:rPr lang="es-ES"/>
              <a:t>Quinto nivel</a:t>
            </a:r>
            <a:endParaRPr lang="en-US"/>
          </a:p>
        </p:txBody>
      </p:sp>
      <p:sp>
        <p:nvSpPr>
          <p:cNvPr id="4" name="Text Placeholder 3"/>
          <p:cNvSpPr>
            <a:spLocks noGrp="1"/>
          </p:cNvSpPr>
          <p:nvPr>
            <p:ph type="body" sz="half" idx="2"/>
          </p:nvPr>
        </p:nvSpPr>
        <p:spPr bwMode="auto">
          <a:xfrm>
            <a:off x="1534695" y="3205491"/>
            <a:ext cx="3184989"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defRPr/>
            </a:pPr>
            <a:r>
              <a:rPr lang="es-ES"/>
              <a:t>Haga clic para modificar los estilos de texto del patrón</a:t>
            </a:r>
            <a:endParaRPr/>
          </a:p>
        </p:txBody>
      </p:sp>
      <p:sp>
        <p:nvSpPr>
          <p:cNvPr id="5" name="Date Placeholder 4"/>
          <p:cNvSpPr>
            <a:spLocks noGrp="1"/>
          </p:cNvSpPr>
          <p:nvPr>
            <p:ph type="dt" sz="half" idx="10"/>
          </p:nvPr>
        </p:nvSpPr>
        <p:spPr bwMode="auto">
          <a:xfrm>
            <a:off x="7554138" y="330370"/>
            <a:ext cx="3500714" cy="309201"/>
          </a:xfrm>
          <a:prstGeom prst="rect">
            <a:avLst/>
          </a:prstGeom>
        </p:spPr>
        <p:txBody>
          <a:bodyPr/>
          <a:lstStyle/>
          <a:p>
            <a:pPr>
              <a:defRPr/>
            </a:pPr>
            <a:fld id="{61CFCDFD-B4CF-A241-8D71-E814B10BEAF4}" type="datetimeFigureOut">
              <a:rPr lang="en-US"/>
              <a:t>1/17/2022</a:t>
            </a:fld>
            <a:endParaRPr lang="en-US"/>
          </a:p>
        </p:txBody>
      </p:sp>
      <p:sp>
        <p:nvSpPr>
          <p:cNvPr id="6" name="Footer Placeholder 5"/>
          <p:cNvSpPr>
            <a:spLocks noGrp="1"/>
          </p:cNvSpPr>
          <p:nvPr>
            <p:ph type="ftr" sz="quarter" idx="11"/>
          </p:nvPr>
        </p:nvSpPr>
        <p:spPr bwMode="auto">
          <a:xfrm>
            <a:off x="1534695" y="329307"/>
            <a:ext cx="5855719" cy="309201"/>
          </a:xfrm>
          <a:prstGeom prst="rect">
            <a:avLst/>
          </a:prstGeom>
        </p:spPr>
        <p:txBody>
          <a:bodyPr/>
          <a:lstStyle/>
          <a:p>
            <a:pPr>
              <a:defRPr/>
            </a:pPr>
            <a:endParaRPr lang="en-US"/>
          </a:p>
        </p:txBody>
      </p:sp>
      <p:sp>
        <p:nvSpPr>
          <p:cNvPr id="7" name="Slide Number Placeholder 6"/>
          <p:cNvSpPr>
            <a:spLocks noGrp="1"/>
          </p:cNvSpPr>
          <p:nvPr>
            <p:ph type="sldNum" sz="quarter" idx="12"/>
          </p:nvPr>
        </p:nvSpPr>
        <p:spPr bwMode="auto"/>
        <p:txBody>
          <a:bodyPr/>
          <a:lstStyle/>
          <a:p>
            <a:pPr>
              <a:defRPr/>
            </a:pPr>
            <a:fld id="{6D22F896-40B5-4ADD-8801-0D06FADFA095}" type="slidenum">
              <a:rPr lang="en-US"/>
              <a:t>‹Nr.›</a:t>
            </a:fld>
            <a:endParaRPr lang="en-US"/>
          </a:p>
        </p:txBody>
      </p:sp>
      <p:cxnSp>
        <p:nvCxnSpPr>
          <p:cNvPr id="9" name="Straight Connector 8"/>
          <p:cNvCxnSpPr>
            <a:cxnSpLocks/>
          </p:cNvCxnSpPr>
          <p:nvPr/>
        </p:nvCxnSpPr>
        <p:spPr bwMode="auto">
          <a:xfrm>
            <a:off x="1371687" y="798973"/>
            <a:ext cx="0" cy="2247117"/>
          </a:xfrm>
          <a:prstGeom prst="line">
            <a:avLst/>
          </a:prstGeom>
          <a:ln w="38100" cmpd="sng">
            <a:solidFill>
              <a:schemeClr val="accent1"/>
            </a:solidFill>
            <a:prstDash val="solid"/>
            <a:tailEnd type="none"/>
          </a:ln>
        </p:spPr>
        <p:style>
          <a:lnRef idx="3">
            <a:schemeClr val="accent1"/>
          </a:lnRef>
          <a:fillRef idx="0">
            <a:schemeClr val="accent1"/>
          </a:fillRef>
          <a:effectRef idx="2">
            <a:schemeClr val="accent1"/>
          </a:effectRef>
          <a:fontRef idx="minor">
            <a:schemeClr val="tx1"/>
          </a:fontRef>
        </p:style>
      </p:cxnSp>
      <p:sp>
        <p:nvSpPr>
          <p:cNvPr id="10" name="Date Placeholder 3"/>
          <p:cNvSpPr txBox="1"/>
          <p:nvPr userDrawn="1"/>
        </p:nvSpPr>
        <p:spPr bwMode="auto">
          <a:xfrm>
            <a:off x="4843725" y="5689388"/>
            <a:ext cx="2504549" cy="309201"/>
          </a:xfrm>
          <a:prstGeom prst="rect">
            <a:avLst/>
          </a:prstGeom>
        </p:spPr>
        <p:txBody>
          <a:bodyPr/>
          <a:lstStyle>
            <a:defPPr>
              <a:defRPr lang="en-US"/>
            </a:defPPr>
            <a:lvl1pPr marL="0" algn="r" defTabSz="457200">
              <a:defRPr sz="1800">
                <a:solidFill>
                  <a:schemeClr val="tx1"/>
                </a:solidFill>
                <a:latin typeface="+mn-lt"/>
                <a:ea typeface="+mn-ea"/>
                <a:cs typeface="+mn-cs"/>
              </a:defRPr>
            </a:lvl1pPr>
            <a:lvl2pPr marL="457200" algn="l" defTabSz="457200">
              <a:defRPr sz="1800">
                <a:solidFill>
                  <a:schemeClr val="tx1"/>
                </a:solidFill>
                <a:latin typeface="+mn-lt"/>
                <a:ea typeface="+mn-ea"/>
                <a:cs typeface="+mn-cs"/>
              </a:defRPr>
            </a:lvl2pPr>
            <a:lvl3pPr marL="914400" algn="l" defTabSz="457200">
              <a:defRPr sz="1800">
                <a:solidFill>
                  <a:schemeClr val="tx1"/>
                </a:solidFill>
                <a:latin typeface="+mn-lt"/>
                <a:ea typeface="+mn-ea"/>
                <a:cs typeface="+mn-cs"/>
              </a:defRPr>
            </a:lvl3pPr>
            <a:lvl4pPr marL="1371600" algn="l" defTabSz="457200">
              <a:defRPr sz="1800">
                <a:solidFill>
                  <a:schemeClr val="tx1"/>
                </a:solidFill>
                <a:latin typeface="+mn-lt"/>
                <a:ea typeface="+mn-ea"/>
                <a:cs typeface="+mn-cs"/>
              </a:defRPr>
            </a:lvl4pPr>
            <a:lvl5pPr marL="1828800" algn="l" defTabSz="457200">
              <a:defRPr sz="1800">
                <a:solidFill>
                  <a:schemeClr val="tx1"/>
                </a:solidFill>
                <a:latin typeface="+mn-lt"/>
                <a:ea typeface="+mn-ea"/>
                <a:cs typeface="+mn-cs"/>
              </a:defRPr>
            </a:lvl5pPr>
            <a:lvl6pPr marL="2286000" algn="l" defTabSz="457200">
              <a:defRPr sz="1800">
                <a:solidFill>
                  <a:schemeClr val="tx1"/>
                </a:solidFill>
                <a:latin typeface="+mn-lt"/>
                <a:ea typeface="+mn-ea"/>
                <a:cs typeface="+mn-cs"/>
              </a:defRPr>
            </a:lvl6pPr>
            <a:lvl7pPr marL="2743200" algn="l" defTabSz="457200">
              <a:defRPr sz="1800">
                <a:solidFill>
                  <a:schemeClr val="tx1"/>
                </a:solidFill>
                <a:latin typeface="+mn-lt"/>
                <a:ea typeface="+mn-ea"/>
                <a:cs typeface="+mn-cs"/>
              </a:defRPr>
            </a:lvl7pPr>
            <a:lvl8pPr marL="3200400" algn="l" defTabSz="457200">
              <a:defRPr sz="1800">
                <a:solidFill>
                  <a:schemeClr val="tx1"/>
                </a:solidFill>
                <a:latin typeface="+mn-lt"/>
                <a:ea typeface="+mn-ea"/>
                <a:cs typeface="+mn-cs"/>
              </a:defRPr>
            </a:lvl8pPr>
            <a:lvl9pPr marL="3657600" algn="l" defTabSz="457200">
              <a:defRPr sz="1800">
                <a:solidFill>
                  <a:schemeClr val="tx1"/>
                </a:solidFill>
                <a:latin typeface="+mn-lt"/>
                <a:ea typeface="+mn-ea"/>
                <a:cs typeface="+mn-cs"/>
              </a:defRPr>
            </a:lvl9pPr>
          </a:lstStyle>
          <a:p>
            <a:pPr algn="ctr">
              <a:defRPr/>
            </a:pPr>
            <a:fld id="{59C9E6BB-E4EB-4148-8536-5E7BC43F9984}" type="slidenum">
              <a:rPr lang="en-US">
                <a:solidFill>
                  <a:schemeClr val="tx1">
                    <a:lumMod val="50000"/>
                    <a:lumOff val="50000"/>
                  </a:schemeClr>
                </a:solidFill>
              </a:rPr>
              <a:t>‹Nr.›</a:t>
            </a:fld>
            <a:r>
              <a:rPr lang="en-US">
                <a:solidFill>
                  <a:schemeClr val="tx1">
                    <a:lumMod val="50000"/>
                    <a:lumOff val="50000"/>
                  </a:schemeClr>
                </a:solidFill>
              </a:rPr>
              <a:t>/16</a:t>
            </a:r>
            <a:endParaRPr/>
          </a:p>
        </p:txBody>
      </p:sp>
      <p:sp>
        <p:nvSpPr>
          <p:cNvPr id="11" name="CuadroTexto 10"/>
          <p:cNvSpPr txBox="1"/>
          <p:nvPr userDrawn="1"/>
        </p:nvSpPr>
        <p:spPr bwMode="auto">
          <a:xfrm>
            <a:off x="1534695" y="5692085"/>
            <a:ext cx="2504549" cy="369332"/>
          </a:xfrm>
          <a:prstGeom prst="rect">
            <a:avLst/>
          </a:prstGeom>
          <a:noFill/>
        </p:spPr>
        <p:txBody>
          <a:bodyPr wrap="square" rtlCol="0">
            <a:spAutoFit/>
          </a:bodyPr>
          <a:lstStyle/>
          <a:p>
            <a:pPr>
              <a:defRPr/>
            </a:pPr>
            <a:r>
              <a:rPr lang="de-DE">
                <a:solidFill>
                  <a:schemeClr val="tx1">
                    <a:lumMod val="50000"/>
                    <a:lumOff val="50000"/>
                  </a:schemeClr>
                </a:solidFill>
              </a:rPr>
              <a:t>Mukendi Mputu</a:t>
            </a:r>
            <a:endParaRPr/>
          </a:p>
        </p:txBody>
      </p:sp>
      <p:sp>
        <p:nvSpPr>
          <p:cNvPr id="12" name="CuadroTexto 11"/>
          <p:cNvSpPr txBox="1"/>
          <p:nvPr userDrawn="1"/>
        </p:nvSpPr>
        <p:spPr bwMode="auto">
          <a:xfrm>
            <a:off x="8550304" y="5663432"/>
            <a:ext cx="2504549" cy="369332"/>
          </a:xfrm>
          <a:prstGeom prst="rect">
            <a:avLst/>
          </a:prstGeom>
          <a:noFill/>
        </p:spPr>
        <p:txBody>
          <a:bodyPr wrap="square" rtlCol="0">
            <a:spAutoFit/>
          </a:bodyPr>
          <a:lstStyle/>
          <a:p>
            <a:pPr algn="r">
              <a:defRPr/>
            </a:pPr>
            <a:fld id="{E683A09E-6071-4BEA-8537-C0A2B66A67BC}" type="datetime4">
              <a:rPr lang="de-DE">
                <a:solidFill>
                  <a:schemeClr val="tx1">
                    <a:lumMod val="50000"/>
                    <a:lumOff val="50000"/>
                  </a:schemeClr>
                </a:solidFill>
              </a:rPr>
              <a:t>17. Januar 2022</a:t>
            </a:fld>
            <a:endParaRPr lang="de-DE">
              <a:solidFill>
                <a:schemeClr val="tx1">
                  <a:lumMod val="50000"/>
                  <a:lumOff val="50000"/>
                </a:schemeClr>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PhAnim="0" type="picTx" preserve="1" userDrawn="1">
  <p:cSld name="Imagen con título">
    <p:spTree>
      <p:nvGrpSpPr>
        <p:cNvPr id="1" name=""/>
        <p:cNvGrpSpPr/>
        <p:nvPr/>
      </p:nvGrpSpPr>
      <p:grpSpPr bwMode="auto">
        <a:xfrm>
          <a:off x="0" y="0"/>
          <a:ext cx="0" cy="0"/>
          <a:chOff x="0" y="0"/>
          <a:chExt cx="0" cy="0"/>
        </a:xfrm>
      </p:grpSpPr>
      <p:grpSp>
        <p:nvGrpSpPr>
          <p:cNvPr id="8" name="Group 7"/>
          <p:cNvGrpSpPr/>
          <p:nvPr/>
        </p:nvGrpSpPr>
        <p:grpSpPr bwMode="auto">
          <a:xfrm>
            <a:off x="7477386" y="482170"/>
            <a:ext cx="4074533" cy="5149101"/>
            <a:chOff x="7477386" y="482170"/>
            <a:chExt cx="4074533" cy="5149101"/>
          </a:xfrm>
        </p:grpSpPr>
        <p:sp>
          <p:nvSpPr>
            <p:cNvPr id="18" name="Rectangle 17"/>
            <p:cNvSpPr/>
            <p:nvPr/>
          </p:nvSpPr>
          <p:spPr bwMode="auto">
            <a:xfrm>
              <a:off x="7477386" y="482170"/>
              <a:ext cx="4074533" cy="5149101"/>
            </a:xfrm>
            <a:prstGeom prst="rect">
              <a:avLst/>
            </a:prstGeom>
            <a:gradFill>
              <a:gsLst>
                <a:gs pos="0">
                  <a:schemeClr val="bg2">
                    <a:lumMod val="10000"/>
                  </a:schemeClr>
                </a:gs>
                <a:gs pos="100000">
                  <a:schemeClr val="bg2">
                    <a:lumMod val="10000"/>
                  </a:schemeClr>
                </a:gs>
              </a:gsLst>
            </a:gradFill>
            <a:ln w="76200" cmpd="sng">
              <a:noFill/>
              <a:miter lim="800000"/>
            </a:ln>
            <a:effectLst>
              <a:outerShdw blurRad="127000" dist="228600" dir="4740000" sx="98000" sy="98000" algn="tl" rotWithShape="0">
                <a:srgbClr val="000000">
                  <a:alpha val="34000"/>
                </a:srgbClr>
              </a:outerShdw>
            </a:effectLst>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auto">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bwMode="auto">
          <a:xfrm>
            <a:off x="1535694" y="1129513"/>
            <a:ext cx="5447840" cy="1830584"/>
          </a:xfrm>
        </p:spPr>
        <p:txBody>
          <a:bodyPr anchor="b">
            <a:normAutofit/>
          </a:bodyPr>
          <a:lstStyle>
            <a:lvl1pPr>
              <a:defRPr sz="3200"/>
            </a:lvl1pPr>
          </a:lstStyle>
          <a:p>
            <a:pPr>
              <a:defRPr/>
            </a:pPr>
            <a:r>
              <a:rPr lang="es-ES"/>
              <a:t>Haga clic para modificar el estilo de título del patrón</a:t>
            </a:r>
            <a:endParaRPr lang="en-US"/>
          </a:p>
        </p:txBody>
      </p:sp>
      <p:sp>
        <p:nvSpPr>
          <p:cNvPr id="3" name="Picture Placeholder 2"/>
          <p:cNvSpPr>
            <a:spLocks noGrp="1" noChangeAspect="1"/>
          </p:cNvSpPr>
          <p:nvPr>
            <p:ph type="pic" idx="1"/>
          </p:nvPr>
        </p:nvSpPr>
        <p:spPr bwMode="auto">
          <a:xfrm>
            <a:off x="8124389" y="1122542"/>
            <a:ext cx="2791171" cy="3866327"/>
          </a:xfrm>
          <a:prstGeom prst="rect">
            <a:avLst/>
          </a:prstGeo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a:defRPr/>
            </a:pPr>
            <a:r>
              <a:rPr lang="es-ES"/>
              <a:t>Haga clic en el icono para agregar una imagen</a:t>
            </a:r>
            <a:endParaRPr lang="en-US"/>
          </a:p>
        </p:txBody>
      </p:sp>
      <p:sp>
        <p:nvSpPr>
          <p:cNvPr id="4" name="Text Placeholder 3"/>
          <p:cNvSpPr>
            <a:spLocks noGrp="1"/>
          </p:cNvSpPr>
          <p:nvPr>
            <p:ph type="body" sz="half" idx="2"/>
          </p:nvPr>
        </p:nvSpPr>
        <p:spPr bwMode="auto">
          <a:xfrm>
            <a:off x="1534695" y="3145992"/>
            <a:ext cx="5440037"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defRPr/>
            </a:pPr>
            <a:r>
              <a:rPr lang="es-ES"/>
              <a:t>Haga clic para modificar los estilos de texto del patrón</a:t>
            </a:r>
            <a:endParaRPr/>
          </a:p>
        </p:txBody>
      </p:sp>
      <p:sp>
        <p:nvSpPr>
          <p:cNvPr id="5" name="Date Placeholder 4"/>
          <p:cNvSpPr>
            <a:spLocks noGrp="1"/>
          </p:cNvSpPr>
          <p:nvPr>
            <p:ph type="dt" sz="half" idx="10"/>
          </p:nvPr>
        </p:nvSpPr>
        <p:spPr bwMode="auto">
          <a:xfrm>
            <a:off x="1534695" y="5469856"/>
            <a:ext cx="5440038" cy="320123"/>
          </a:xfrm>
          <a:prstGeom prst="rect">
            <a:avLst/>
          </a:prstGeom>
        </p:spPr>
        <p:txBody>
          <a:bodyPr/>
          <a:lstStyle>
            <a:lvl1pPr algn="l">
              <a:defRPr/>
            </a:lvl1pPr>
          </a:lstStyle>
          <a:p>
            <a:pPr>
              <a:defRPr/>
            </a:pPr>
            <a:fld id="{26A7B589-FD4B-7E46-869A-CBADC5FC564E}" type="datetimeFigureOut">
              <a:rPr lang="en-US"/>
              <a:t>1/17/2022</a:t>
            </a:fld>
            <a:endParaRPr lang="en-US"/>
          </a:p>
        </p:txBody>
      </p:sp>
      <p:sp>
        <p:nvSpPr>
          <p:cNvPr id="6" name="Footer Placeholder 5"/>
          <p:cNvSpPr>
            <a:spLocks noGrp="1"/>
          </p:cNvSpPr>
          <p:nvPr>
            <p:ph type="ftr" sz="quarter" idx="11"/>
          </p:nvPr>
        </p:nvSpPr>
        <p:spPr bwMode="auto">
          <a:xfrm>
            <a:off x="1534910" y="318640"/>
            <a:ext cx="5453475" cy="320931"/>
          </a:xfrm>
          <a:prstGeom prst="rect">
            <a:avLst/>
          </a:prstGeom>
        </p:spPr>
        <p:txBody>
          <a:bodyPr/>
          <a:lstStyle/>
          <a:p>
            <a:pPr>
              <a:defRPr/>
            </a:pPr>
            <a:endParaRPr lang="en-US"/>
          </a:p>
        </p:txBody>
      </p:sp>
      <p:sp>
        <p:nvSpPr>
          <p:cNvPr id="7" name="Slide Number Placeholder 6"/>
          <p:cNvSpPr>
            <a:spLocks noGrp="1"/>
          </p:cNvSpPr>
          <p:nvPr>
            <p:ph type="sldNum" sz="quarter" idx="12"/>
          </p:nvPr>
        </p:nvSpPr>
        <p:spPr bwMode="auto"/>
        <p:txBody>
          <a:bodyPr/>
          <a:lstStyle/>
          <a:p>
            <a:pPr>
              <a:defRPr/>
            </a:pPr>
            <a:fld id="{6D22F896-40B5-4ADD-8801-0D06FADFA095}" type="slidenum">
              <a:rPr lang="en-US"/>
              <a:t>‹Nr.›</a:t>
            </a:fld>
            <a:endParaRPr lang="en-US"/>
          </a:p>
        </p:txBody>
      </p:sp>
      <p:cxnSp>
        <p:nvCxnSpPr>
          <p:cNvPr id="14" name="Straight Connector 13"/>
          <p:cNvCxnSpPr>
            <a:cxnSpLocks/>
          </p:cNvCxnSpPr>
          <p:nvPr/>
        </p:nvCxnSpPr>
        <p:spPr bwMode="auto">
          <a:xfrm>
            <a:off x="1371687" y="798973"/>
            <a:ext cx="0" cy="2161124"/>
          </a:xfrm>
          <a:prstGeom prst="line">
            <a:avLst/>
          </a:prstGeom>
          <a:ln w="38100" cmpd="sng">
            <a:solidFill>
              <a:schemeClr val="accent1"/>
            </a:solidFill>
            <a:prstDash val="solid"/>
            <a:tailEnd type="none"/>
          </a:ln>
        </p:spPr>
        <p:style>
          <a:lnRef idx="3">
            <a:schemeClr val="accent1"/>
          </a:lnRef>
          <a:fillRef idx="0">
            <a:schemeClr val="accent1"/>
          </a:fillRef>
          <a:effectRef idx="2">
            <a:schemeClr val="accent1"/>
          </a:effectRef>
          <a:fontRef idx="minor">
            <a:schemeClr val="tx1"/>
          </a:fontRef>
        </p:style>
      </p:cxnSp>
      <p:sp>
        <p:nvSpPr>
          <p:cNvPr id="12" name="Date Placeholder 3"/>
          <p:cNvSpPr txBox="1"/>
          <p:nvPr userDrawn="1"/>
        </p:nvSpPr>
        <p:spPr bwMode="auto">
          <a:xfrm>
            <a:off x="4843725" y="5689388"/>
            <a:ext cx="2504549" cy="309201"/>
          </a:xfrm>
          <a:prstGeom prst="rect">
            <a:avLst/>
          </a:prstGeom>
        </p:spPr>
        <p:txBody>
          <a:bodyPr/>
          <a:lstStyle>
            <a:defPPr>
              <a:defRPr lang="en-US"/>
            </a:defPPr>
            <a:lvl1pPr marL="0" algn="r" defTabSz="457200">
              <a:defRPr sz="1800">
                <a:solidFill>
                  <a:schemeClr val="tx1"/>
                </a:solidFill>
                <a:latin typeface="+mn-lt"/>
                <a:ea typeface="+mn-ea"/>
                <a:cs typeface="+mn-cs"/>
              </a:defRPr>
            </a:lvl1pPr>
            <a:lvl2pPr marL="457200" algn="l" defTabSz="457200">
              <a:defRPr sz="1800">
                <a:solidFill>
                  <a:schemeClr val="tx1"/>
                </a:solidFill>
                <a:latin typeface="+mn-lt"/>
                <a:ea typeface="+mn-ea"/>
                <a:cs typeface="+mn-cs"/>
              </a:defRPr>
            </a:lvl2pPr>
            <a:lvl3pPr marL="914400" algn="l" defTabSz="457200">
              <a:defRPr sz="1800">
                <a:solidFill>
                  <a:schemeClr val="tx1"/>
                </a:solidFill>
                <a:latin typeface="+mn-lt"/>
                <a:ea typeface="+mn-ea"/>
                <a:cs typeface="+mn-cs"/>
              </a:defRPr>
            </a:lvl3pPr>
            <a:lvl4pPr marL="1371600" algn="l" defTabSz="457200">
              <a:defRPr sz="1800">
                <a:solidFill>
                  <a:schemeClr val="tx1"/>
                </a:solidFill>
                <a:latin typeface="+mn-lt"/>
                <a:ea typeface="+mn-ea"/>
                <a:cs typeface="+mn-cs"/>
              </a:defRPr>
            </a:lvl4pPr>
            <a:lvl5pPr marL="1828800" algn="l" defTabSz="457200">
              <a:defRPr sz="1800">
                <a:solidFill>
                  <a:schemeClr val="tx1"/>
                </a:solidFill>
                <a:latin typeface="+mn-lt"/>
                <a:ea typeface="+mn-ea"/>
                <a:cs typeface="+mn-cs"/>
              </a:defRPr>
            </a:lvl5pPr>
            <a:lvl6pPr marL="2286000" algn="l" defTabSz="457200">
              <a:defRPr sz="1800">
                <a:solidFill>
                  <a:schemeClr val="tx1"/>
                </a:solidFill>
                <a:latin typeface="+mn-lt"/>
                <a:ea typeface="+mn-ea"/>
                <a:cs typeface="+mn-cs"/>
              </a:defRPr>
            </a:lvl6pPr>
            <a:lvl7pPr marL="2743200" algn="l" defTabSz="457200">
              <a:defRPr sz="1800">
                <a:solidFill>
                  <a:schemeClr val="tx1"/>
                </a:solidFill>
                <a:latin typeface="+mn-lt"/>
                <a:ea typeface="+mn-ea"/>
                <a:cs typeface="+mn-cs"/>
              </a:defRPr>
            </a:lvl7pPr>
            <a:lvl8pPr marL="3200400" algn="l" defTabSz="457200">
              <a:defRPr sz="1800">
                <a:solidFill>
                  <a:schemeClr val="tx1"/>
                </a:solidFill>
                <a:latin typeface="+mn-lt"/>
                <a:ea typeface="+mn-ea"/>
                <a:cs typeface="+mn-cs"/>
              </a:defRPr>
            </a:lvl8pPr>
            <a:lvl9pPr marL="3657600" algn="l" defTabSz="457200">
              <a:defRPr sz="1800">
                <a:solidFill>
                  <a:schemeClr val="tx1"/>
                </a:solidFill>
                <a:latin typeface="+mn-lt"/>
                <a:ea typeface="+mn-ea"/>
                <a:cs typeface="+mn-cs"/>
              </a:defRPr>
            </a:lvl9pPr>
          </a:lstStyle>
          <a:p>
            <a:pPr algn="ctr">
              <a:defRPr/>
            </a:pPr>
            <a:fld id="{59C9E6BB-E4EB-4148-8536-5E7BC43F9984}" type="slidenum">
              <a:rPr lang="en-US">
                <a:solidFill>
                  <a:schemeClr val="tx1">
                    <a:lumMod val="50000"/>
                    <a:lumOff val="50000"/>
                  </a:schemeClr>
                </a:solidFill>
              </a:rPr>
              <a:t>‹Nr.›</a:t>
            </a:fld>
            <a:r>
              <a:rPr lang="en-US">
                <a:solidFill>
                  <a:schemeClr val="tx1">
                    <a:lumMod val="50000"/>
                    <a:lumOff val="50000"/>
                  </a:schemeClr>
                </a:solidFill>
              </a:rPr>
              <a:t>/16</a:t>
            </a:r>
            <a:endParaRPr/>
          </a:p>
        </p:txBody>
      </p:sp>
      <p:sp>
        <p:nvSpPr>
          <p:cNvPr id="13" name="CuadroTexto 12"/>
          <p:cNvSpPr txBox="1"/>
          <p:nvPr userDrawn="1"/>
        </p:nvSpPr>
        <p:spPr bwMode="auto">
          <a:xfrm>
            <a:off x="1534695" y="5692085"/>
            <a:ext cx="2504549" cy="369332"/>
          </a:xfrm>
          <a:prstGeom prst="rect">
            <a:avLst/>
          </a:prstGeom>
          <a:noFill/>
        </p:spPr>
        <p:txBody>
          <a:bodyPr wrap="square" rtlCol="0">
            <a:spAutoFit/>
          </a:bodyPr>
          <a:lstStyle/>
          <a:p>
            <a:pPr>
              <a:defRPr/>
            </a:pPr>
            <a:r>
              <a:rPr lang="de-DE">
                <a:solidFill>
                  <a:schemeClr val="tx1">
                    <a:lumMod val="50000"/>
                    <a:lumOff val="50000"/>
                  </a:schemeClr>
                </a:solidFill>
              </a:rPr>
              <a:t>Mukendi Mputu</a:t>
            </a:r>
            <a:endParaRPr/>
          </a:p>
        </p:txBody>
      </p:sp>
      <p:sp>
        <p:nvSpPr>
          <p:cNvPr id="15" name="CuadroTexto 14"/>
          <p:cNvSpPr txBox="1"/>
          <p:nvPr userDrawn="1"/>
        </p:nvSpPr>
        <p:spPr bwMode="auto">
          <a:xfrm>
            <a:off x="8550304" y="5663432"/>
            <a:ext cx="2504549" cy="369332"/>
          </a:xfrm>
          <a:prstGeom prst="rect">
            <a:avLst/>
          </a:prstGeom>
          <a:noFill/>
        </p:spPr>
        <p:txBody>
          <a:bodyPr wrap="square" rtlCol="0">
            <a:spAutoFit/>
          </a:bodyPr>
          <a:lstStyle/>
          <a:p>
            <a:pPr algn="r">
              <a:defRPr/>
            </a:pPr>
            <a:fld id="{E683A09E-6071-4BEA-8537-C0A2B66A67BC}" type="datetime4">
              <a:rPr lang="de-DE">
                <a:solidFill>
                  <a:schemeClr val="tx1">
                    <a:lumMod val="50000"/>
                    <a:lumOff val="50000"/>
                  </a:schemeClr>
                </a:solidFill>
              </a:rPr>
              <a:t>17. Januar 2022</a:t>
            </a:fld>
            <a:endParaRPr lang="de-DE">
              <a:solidFill>
                <a:schemeClr val="tx1">
                  <a:lumMod val="50000"/>
                  <a:lumOff val="50000"/>
                </a:schemeClr>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3">
        <a:schemeClr val="bg2"/>
      </p:bgRef>
    </p:bg>
    <p:spTree>
      <p:nvGrpSpPr>
        <p:cNvPr id="1" name=""/>
        <p:cNvGrpSpPr/>
        <p:nvPr/>
      </p:nvGrpSpPr>
      <p:grpSpPr bwMode="auto">
        <a:xfrm>
          <a:off x="0" y="0"/>
          <a:ext cx="0" cy="0"/>
          <a:chOff x="0" y="0"/>
          <a:chExt cx="0" cy="0"/>
        </a:xfrm>
      </p:grpSpPr>
      <p:sp>
        <p:nvSpPr>
          <p:cNvPr id="9" name="Rectangle 8"/>
          <p:cNvSpPr/>
          <p:nvPr/>
        </p:nvSpPr>
        <p:spPr bwMode="auto">
          <a:xfrm>
            <a:off x="0" y="2015732"/>
            <a:ext cx="12192000" cy="4118829"/>
          </a:xfrm>
          <a:prstGeom prst="rect">
            <a:avLst/>
          </a:prstGeom>
          <a:gradFill>
            <a:gsLst>
              <a:gs pos="0">
                <a:schemeClr val="bg2">
                  <a:alpha val="0"/>
                </a:schemeClr>
              </a:gs>
              <a:gs pos="100000">
                <a:schemeClr val="bg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a:blip r:embed="rId13"/>
          <a:srcRect t="2769" b="-2769"/>
          <a:stretch/>
        </p:blipFill>
        <p:spPr bwMode="auto">
          <a:xfrm>
            <a:off x="0" y="6135624"/>
            <a:ext cx="12192000" cy="742950"/>
          </a:xfrm>
          <a:prstGeom prst="rect">
            <a:avLst/>
          </a:prstGeom>
        </p:spPr>
      </p:pic>
      <p:sp>
        <p:nvSpPr>
          <p:cNvPr id="2" name="Title Placeholder 1"/>
          <p:cNvSpPr>
            <a:spLocks noGrp="1"/>
          </p:cNvSpPr>
          <p:nvPr>
            <p:ph type="title"/>
          </p:nvPr>
        </p:nvSpPr>
        <p:spPr bwMode="auto">
          <a:xfrm>
            <a:off x="1534696" y="804519"/>
            <a:ext cx="9520158" cy="1049235"/>
          </a:xfrm>
          <a:prstGeom prst="rect">
            <a:avLst/>
          </a:prstGeom>
        </p:spPr>
        <p:txBody>
          <a:bodyPr vert="horz" lIns="91440" tIns="45720" rIns="91440" bIns="45720" rtlCol="0" anchor="b">
            <a:normAutofit/>
          </a:bodyPr>
          <a:lstStyle/>
          <a:p>
            <a:pPr>
              <a:defRPr/>
            </a:pPr>
            <a:r>
              <a:rPr lang="es-ES"/>
              <a:t>Haga clic para modificar el estilo de título del patrón</a:t>
            </a:r>
            <a:endParaRPr lang="en-US"/>
          </a:p>
        </p:txBody>
      </p:sp>
      <p:sp>
        <p:nvSpPr>
          <p:cNvPr id="3" name="Text Placeholder 2"/>
          <p:cNvSpPr>
            <a:spLocks noGrp="1"/>
          </p:cNvSpPr>
          <p:nvPr>
            <p:ph type="body" idx="1"/>
          </p:nvPr>
        </p:nvSpPr>
        <p:spPr bwMode="auto">
          <a:xfrm>
            <a:off x="1534696" y="2015732"/>
            <a:ext cx="9520158" cy="3450613"/>
          </a:xfrm>
          <a:prstGeom prst="rect">
            <a:avLst/>
          </a:prstGeom>
        </p:spPr>
        <p:txBody>
          <a:bodyPr vert="horz" lIns="91440" tIns="45720" rIns="91440" bIns="45720" rtlCol="0">
            <a:normAutofit/>
          </a:bodyPr>
          <a:lstStyle/>
          <a:p>
            <a:pPr lvl="0">
              <a:defRPr/>
            </a:pPr>
            <a:r>
              <a:rPr lang="es-ES"/>
              <a:t>Haga clic para modificar los estilos de texto del patrón</a:t>
            </a:r>
            <a:endParaRPr/>
          </a:p>
          <a:p>
            <a:pPr lvl="1">
              <a:defRPr/>
            </a:pPr>
            <a:r>
              <a:rPr lang="es-ES"/>
              <a:t>Segundo nivel</a:t>
            </a:r>
            <a:endParaRPr/>
          </a:p>
          <a:p>
            <a:pPr lvl="2">
              <a:defRPr/>
            </a:pPr>
            <a:r>
              <a:rPr lang="es-ES"/>
              <a:t>Tercer nivel</a:t>
            </a:r>
            <a:endParaRPr/>
          </a:p>
          <a:p>
            <a:pPr lvl="3">
              <a:defRPr/>
            </a:pPr>
            <a:r>
              <a:rPr lang="es-ES"/>
              <a:t>Cuarto nivel</a:t>
            </a:r>
            <a:endParaRPr/>
          </a:p>
          <a:p>
            <a:pPr lvl="4">
              <a:defRPr/>
            </a:pPr>
            <a:r>
              <a:rPr lang="es-ES"/>
              <a:t>Quinto nivel</a:t>
            </a:r>
            <a:endParaRPr lang="en-US"/>
          </a:p>
        </p:txBody>
      </p:sp>
      <p:sp>
        <p:nvSpPr>
          <p:cNvPr id="6" name="Slide Number Placeholder 5"/>
          <p:cNvSpPr>
            <a:spLocks noGrp="1"/>
          </p:cNvSpPr>
          <p:nvPr>
            <p:ph type="sldNum" sz="quarter" idx="4"/>
          </p:nvPr>
        </p:nvSpPr>
        <p:spPr bwMode="auto">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pPr>
              <a:defRPr/>
            </a:pPr>
            <a:fld id="{6D22F896-40B5-4ADD-8801-0D06FADFA095}" type="slidenum">
              <a:rPr lang="en-US"/>
              <a:t>‹Nr.›</a:t>
            </a:fld>
            <a:endParaRPr lang="en-US"/>
          </a:p>
        </p:txBody>
      </p:sp>
      <p:cxnSp>
        <p:nvCxnSpPr>
          <p:cNvPr id="12" name="Straight Connector 11"/>
          <p:cNvCxnSpPr>
            <a:cxnSpLocks/>
          </p:cNvCxnSpPr>
          <p:nvPr/>
        </p:nvCxnSpPr>
        <p:spPr bwMode="auto">
          <a:xfrm>
            <a:off x="0" y="6141705"/>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pic>
        <p:nvPicPr>
          <p:cNvPr id="10" name="Imagen 9"/>
          <p:cNvPicPr>
            <a:picLocks noChangeAspect="1"/>
          </p:cNvPicPr>
          <p:nvPr userDrawn="1"/>
        </p:nvPicPr>
        <p:blipFill>
          <a:blip r:embed="rId14"/>
          <a:stretch/>
        </p:blipFill>
        <p:spPr bwMode="auto">
          <a:xfrm>
            <a:off x="1534695" y="331107"/>
            <a:ext cx="1954575" cy="315253"/>
          </a:xfrm>
          <a:prstGeom prst="rect">
            <a:avLst/>
          </a:prstGeom>
        </p:spPr>
      </p:pic>
      <p:pic>
        <p:nvPicPr>
          <p:cNvPr id="16" name="Imagen 15"/>
          <p:cNvPicPr>
            <a:picLocks noChangeAspect="1"/>
          </p:cNvPicPr>
          <p:nvPr userDrawn="1"/>
        </p:nvPicPr>
        <p:blipFill>
          <a:blip r:embed="rId15"/>
          <a:stretch/>
        </p:blipFill>
        <p:spPr bwMode="auto">
          <a:xfrm>
            <a:off x="9716494" y="331106"/>
            <a:ext cx="1338360" cy="385186"/>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a:lnSpc>
          <a:spcPct val="90000"/>
        </a:lnSpc>
        <a:spcBef>
          <a:spcPts val="0"/>
        </a:spcBef>
        <a:buNone/>
        <a:defRPr sz="3200" b="0" i="0" cap="none">
          <a:solidFill>
            <a:schemeClr val="tx1"/>
          </a:solidFill>
          <a:latin typeface="+mj-lt"/>
          <a:ea typeface="+mj-ea"/>
          <a:cs typeface="+mj-cs"/>
        </a:defRPr>
      </a:lvl1pPr>
    </p:titleStyle>
    <p:bodyStyle>
      <a:lvl1pPr marL="228600" indent="-228600" algn="l" defTabSz="914400">
        <a:lnSpc>
          <a:spcPct val="120000"/>
        </a:lnSpc>
        <a:spcBef>
          <a:spcPts val="1000"/>
        </a:spcBef>
        <a:buClr>
          <a:schemeClr val="accent1"/>
        </a:buClr>
        <a:buSzPct val="100000"/>
        <a:buFont typeface="Arial"/>
        <a:buChar char="•"/>
        <a:defRPr sz="2000">
          <a:solidFill>
            <a:schemeClr val="tx1"/>
          </a:solidFill>
          <a:latin typeface="+mn-lt"/>
          <a:ea typeface="+mn-ea"/>
          <a:cs typeface="+mn-cs"/>
        </a:defRPr>
      </a:lvl1pPr>
      <a:lvl2pPr marL="685800" indent="-228600" algn="l" defTabSz="914400">
        <a:lnSpc>
          <a:spcPct val="120000"/>
        </a:lnSpc>
        <a:spcBef>
          <a:spcPts val="500"/>
        </a:spcBef>
        <a:buClr>
          <a:schemeClr val="accent1"/>
        </a:buClr>
        <a:buSzPct val="100000"/>
        <a:buFont typeface="Arial"/>
        <a:buChar char="•"/>
        <a:defRPr sz="1800" cap="none">
          <a:solidFill>
            <a:schemeClr val="tx1"/>
          </a:solidFill>
          <a:latin typeface="+mn-lt"/>
          <a:ea typeface="+mn-ea"/>
          <a:cs typeface="+mn-cs"/>
        </a:defRPr>
      </a:lvl2pPr>
      <a:lvl3pPr marL="1143000" indent="-228600" algn="l" defTabSz="914400">
        <a:lnSpc>
          <a:spcPct val="120000"/>
        </a:lnSpc>
        <a:spcBef>
          <a:spcPts val="500"/>
        </a:spcBef>
        <a:buClr>
          <a:schemeClr val="accent1"/>
        </a:buClr>
        <a:buSzPct val="100000"/>
        <a:buFont typeface="Arial"/>
        <a:buChar char="•"/>
        <a:defRPr sz="1600">
          <a:solidFill>
            <a:schemeClr val="tx1"/>
          </a:solidFill>
          <a:latin typeface="+mn-lt"/>
          <a:ea typeface="+mn-ea"/>
          <a:cs typeface="+mn-cs"/>
        </a:defRPr>
      </a:lvl3pPr>
      <a:lvl4pPr marL="1600200" indent="-228600" algn="l" defTabSz="914400">
        <a:lnSpc>
          <a:spcPct val="120000"/>
        </a:lnSpc>
        <a:spcBef>
          <a:spcPts val="500"/>
        </a:spcBef>
        <a:buClr>
          <a:schemeClr val="accent1"/>
        </a:buClr>
        <a:buSzPct val="100000"/>
        <a:buFont typeface="Arial"/>
        <a:buChar char="•"/>
        <a:defRPr sz="1400" cap="none">
          <a:solidFill>
            <a:schemeClr val="tx1"/>
          </a:solidFill>
          <a:latin typeface="+mn-lt"/>
          <a:ea typeface="+mn-ea"/>
          <a:cs typeface="+mn-cs"/>
        </a:defRPr>
      </a:lvl4pPr>
      <a:lvl5pPr marL="2057400" indent="-228600" algn="l" defTabSz="914400">
        <a:lnSpc>
          <a:spcPct val="120000"/>
        </a:lnSpc>
        <a:spcBef>
          <a:spcPts val="500"/>
        </a:spcBef>
        <a:buClr>
          <a:schemeClr val="accent1"/>
        </a:buClr>
        <a:buSzPct val="100000"/>
        <a:buFont typeface="Arial"/>
        <a:buChar char="•"/>
        <a:defRPr sz="1200">
          <a:solidFill>
            <a:schemeClr val="tx1"/>
          </a:solidFill>
          <a:latin typeface="+mn-lt"/>
          <a:ea typeface="+mn-ea"/>
          <a:cs typeface="+mn-cs"/>
        </a:defRPr>
      </a:lvl5pPr>
      <a:lvl6pPr marL="2514600" indent="-228600" algn="l" defTabSz="914400">
        <a:lnSpc>
          <a:spcPct val="120000"/>
        </a:lnSpc>
        <a:spcBef>
          <a:spcPts val="500"/>
        </a:spcBef>
        <a:buClr>
          <a:schemeClr val="accent1"/>
        </a:buClr>
        <a:buSzPct val="100000"/>
        <a:buFont typeface="Arial"/>
        <a:buChar char="•"/>
        <a:defRPr sz="1200">
          <a:solidFill>
            <a:schemeClr val="tx1"/>
          </a:solidFill>
          <a:latin typeface="+mn-lt"/>
          <a:ea typeface="+mn-ea"/>
          <a:cs typeface="+mn-cs"/>
        </a:defRPr>
      </a:lvl6pPr>
      <a:lvl7pPr marL="2971800" indent="-228600" algn="l" defTabSz="914400">
        <a:lnSpc>
          <a:spcPct val="120000"/>
        </a:lnSpc>
        <a:spcBef>
          <a:spcPts val="500"/>
        </a:spcBef>
        <a:buClr>
          <a:schemeClr val="accent1"/>
        </a:buClr>
        <a:buSzPct val="100000"/>
        <a:buFont typeface="Arial"/>
        <a:buChar char="•"/>
        <a:defRPr sz="1200">
          <a:solidFill>
            <a:schemeClr val="tx1"/>
          </a:solidFill>
          <a:latin typeface="+mn-lt"/>
          <a:ea typeface="+mn-ea"/>
          <a:cs typeface="+mn-cs"/>
        </a:defRPr>
      </a:lvl7pPr>
      <a:lvl8pPr marL="3429000" indent="-228600" algn="l" defTabSz="914400">
        <a:lnSpc>
          <a:spcPct val="120000"/>
        </a:lnSpc>
        <a:spcBef>
          <a:spcPts val="500"/>
        </a:spcBef>
        <a:buClr>
          <a:schemeClr val="accent1"/>
        </a:buClr>
        <a:buSzPct val="100000"/>
        <a:buFont typeface="Arial"/>
        <a:buChar char="•"/>
        <a:defRPr sz="1200">
          <a:solidFill>
            <a:schemeClr val="tx1"/>
          </a:solidFill>
          <a:latin typeface="+mn-lt"/>
          <a:ea typeface="+mn-ea"/>
          <a:cs typeface="+mn-cs"/>
        </a:defRPr>
      </a:lvl8pPr>
      <a:lvl9pPr marL="3886200" indent="-228600" algn="l" defTabSz="914400">
        <a:lnSpc>
          <a:spcPct val="120000"/>
        </a:lnSpc>
        <a:spcBef>
          <a:spcPts val="500"/>
        </a:spcBef>
        <a:buClr>
          <a:schemeClr val="accent1"/>
        </a:buClr>
        <a:buSzPct val="100000"/>
        <a:buFont typeface="Arial"/>
        <a:buChar char="•"/>
        <a:defRPr sz="1200">
          <a:solidFill>
            <a:schemeClr val="tx1"/>
          </a:solidFill>
          <a:latin typeface="+mn-lt"/>
          <a:ea typeface="+mn-ea"/>
          <a:cs typeface="+mn-cs"/>
        </a:defRPr>
      </a:lvl9pPr>
    </p:bodyStyle>
    <p:otherStyle>
      <a:defPPr>
        <a:defRPr lang="en-US"/>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ítulo 1"/>
          <p:cNvSpPr>
            <a:spLocks noGrp="1"/>
          </p:cNvSpPr>
          <p:nvPr>
            <p:ph type="ctrTitle"/>
          </p:nvPr>
        </p:nvSpPr>
        <p:spPr bwMode="auto"/>
        <p:txBody>
          <a:bodyPr>
            <a:normAutofit/>
          </a:bodyPr>
          <a:lstStyle/>
          <a:p>
            <a:pPr>
              <a:defRPr/>
            </a:pPr>
            <a:r>
              <a:rPr lang="de-DE" sz="4400"/>
              <a:t>DSL-Driven Generation of User </a:t>
            </a:r>
            <a:r>
              <a:rPr lang="en-US" sz="4400"/>
              <a:t>Documentations</a:t>
            </a:r>
            <a:r>
              <a:rPr lang="de-DE" sz="4400"/>
              <a:t> for Web Applications</a:t>
            </a:r>
            <a:endParaRPr/>
          </a:p>
        </p:txBody>
      </p:sp>
      <p:sp>
        <p:nvSpPr>
          <p:cNvPr id="3" name="Subtítulo 2"/>
          <p:cNvSpPr>
            <a:spLocks noGrp="1"/>
          </p:cNvSpPr>
          <p:nvPr>
            <p:ph type="subTitle" idx="1"/>
          </p:nvPr>
        </p:nvSpPr>
        <p:spPr bwMode="auto">
          <a:xfrm>
            <a:off x="2493106" y="3531204"/>
            <a:ext cx="2696514" cy="977621"/>
          </a:xfrm>
        </p:spPr>
        <p:txBody>
          <a:bodyPr/>
          <a:lstStyle/>
          <a:p>
            <a:pPr>
              <a:defRPr/>
            </a:pPr>
            <a:r>
              <a:rPr lang="de-DE"/>
              <a:t>Bachelorarbeit</a:t>
            </a:r>
            <a:endParaRPr/>
          </a:p>
        </p:txBody>
      </p:sp>
      <p:sp>
        <p:nvSpPr>
          <p:cNvPr id="5" name="Subtítulo 2"/>
          <p:cNvSpPr txBox="1"/>
          <p:nvPr/>
        </p:nvSpPr>
        <p:spPr bwMode="auto">
          <a:xfrm>
            <a:off x="7305738" y="3531204"/>
            <a:ext cx="2696514" cy="977621"/>
          </a:xfrm>
          <a:prstGeom prst="rect">
            <a:avLst/>
          </a:prstGeom>
        </p:spPr>
        <p:txBody>
          <a:bodyPr vert="horz" lIns="91440" tIns="91440" rIns="91440" bIns="91440" rtlCol="0">
            <a:normAutofit/>
          </a:bodyPr>
          <a:lstStyle>
            <a:lvl1pPr marL="0" indent="0" algn="l" defTabSz="914400">
              <a:lnSpc>
                <a:spcPct val="120000"/>
              </a:lnSpc>
              <a:spcBef>
                <a:spcPts val="1000"/>
              </a:spcBef>
              <a:buClr>
                <a:schemeClr val="accent1"/>
              </a:buClr>
              <a:buSzPct val="100000"/>
              <a:buFont typeface="Arial"/>
              <a:buNone/>
              <a:defRPr sz="1800" b="0" cap="all">
                <a:solidFill>
                  <a:schemeClr val="tx1"/>
                </a:solidFill>
                <a:latin typeface="+mn-lt"/>
                <a:ea typeface="+mn-ea"/>
                <a:cs typeface="+mn-cs"/>
              </a:defRPr>
            </a:lvl1pPr>
            <a:lvl2pPr marL="457200" indent="0" algn="ctr" defTabSz="914400">
              <a:lnSpc>
                <a:spcPct val="120000"/>
              </a:lnSpc>
              <a:spcBef>
                <a:spcPts val="500"/>
              </a:spcBef>
              <a:buClr>
                <a:schemeClr val="accent1"/>
              </a:buClr>
              <a:buSzPct val="100000"/>
              <a:buFont typeface="Arial"/>
              <a:buNone/>
              <a:defRPr sz="1800" cap="none">
                <a:solidFill>
                  <a:schemeClr val="tx1"/>
                </a:solidFill>
                <a:latin typeface="+mn-lt"/>
                <a:ea typeface="+mn-ea"/>
                <a:cs typeface="+mn-cs"/>
              </a:defRPr>
            </a:lvl2pPr>
            <a:lvl3pPr marL="914400" indent="0" algn="ctr" defTabSz="914400">
              <a:lnSpc>
                <a:spcPct val="120000"/>
              </a:lnSpc>
              <a:spcBef>
                <a:spcPts val="500"/>
              </a:spcBef>
              <a:buClr>
                <a:schemeClr val="accent1"/>
              </a:buClr>
              <a:buSzPct val="100000"/>
              <a:buFont typeface="Arial"/>
              <a:buNone/>
              <a:defRPr sz="1800">
                <a:solidFill>
                  <a:schemeClr val="tx1"/>
                </a:solidFill>
                <a:latin typeface="+mn-lt"/>
                <a:ea typeface="+mn-ea"/>
                <a:cs typeface="+mn-cs"/>
              </a:defRPr>
            </a:lvl3pPr>
            <a:lvl4pPr marL="1371600" indent="0" algn="ctr" defTabSz="914400">
              <a:lnSpc>
                <a:spcPct val="120000"/>
              </a:lnSpc>
              <a:spcBef>
                <a:spcPts val="500"/>
              </a:spcBef>
              <a:buClr>
                <a:schemeClr val="accent1"/>
              </a:buClr>
              <a:buSzPct val="100000"/>
              <a:buFont typeface="Arial"/>
              <a:buNone/>
              <a:defRPr sz="1600" cap="none">
                <a:solidFill>
                  <a:schemeClr val="tx1"/>
                </a:solidFill>
                <a:latin typeface="+mn-lt"/>
                <a:ea typeface="+mn-ea"/>
                <a:cs typeface="+mn-cs"/>
              </a:defRPr>
            </a:lvl4pPr>
            <a:lvl5pPr marL="1828800" indent="0" algn="ctr" defTabSz="914400">
              <a:lnSpc>
                <a:spcPct val="120000"/>
              </a:lnSpc>
              <a:spcBef>
                <a:spcPts val="500"/>
              </a:spcBef>
              <a:buClr>
                <a:schemeClr val="accent1"/>
              </a:buClr>
              <a:buSzPct val="100000"/>
              <a:buFont typeface="Arial"/>
              <a:buNone/>
              <a:defRPr sz="1600">
                <a:solidFill>
                  <a:schemeClr val="tx1"/>
                </a:solidFill>
                <a:latin typeface="+mn-lt"/>
                <a:ea typeface="+mn-ea"/>
                <a:cs typeface="+mn-cs"/>
              </a:defRPr>
            </a:lvl5pPr>
            <a:lvl6pPr marL="2286000" indent="0" algn="ctr" defTabSz="914400">
              <a:lnSpc>
                <a:spcPct val="120000"/>
              </a:lnSpc>
              <a:spcBef>
                <a:spcPts val="500"/>
              </a:spcBef>
              <a:buClr>
                <a:schemeClr val="accent1"/>
              </a:buClr>
              <a:buSzPct val="100000"/>
              <a:buFont typeface="Arial"/>
              <a:buNone/>
              <a:defRPr sz="1600">
                <a:solidFill>
                  <a:schemeClr val="tx1"/>
                </a:solidFill>
                <a:latin typeface="+mn-lt"/>
                <a:ea typeface="+mn-ea"/>
                <a:cs typeface="+mn-cs"/>
              </a:defRPr>
            </a:lvl6pPr>
            <a:lvl7pPr marL="2743200" indent="0" algn="ctr" defTabSz="914400">
              <a:lnSpc>
                <a:spcPct val="120000"/>
              </a:lnSpc>
              <a:spcBef>
                <a:spcPts val="500"/>
              </a:spcBef>
              <a:buClr>
                <a:schemeClr val="accent1"/>
              </a:buClr>
              <a:buSzPct val="100000"/>
              <a:buFont typeface="Arial"/>
              <a:buNone/>
              <a:defRPr sz="1600">
                <a:solidFill>
                  <a:schemeClr val="tx1"/>
                </a:solidFill>
                <a:latin typeface="+mn-lt"/>
                <a:ea typeface="+mn-ea"/>
                <a:cs typeface="+mn-cs"/>
              </a:defRPr>
            </a:lvl7pPr>
            <a:lvl8pPr marL="3200400" indent="0" algn="ctr" defTabSz="914400">
              <a:lnSpc>
                <a:spcPct val="120000"/>
              </a:lnSpc>
              <a:spcBef>
                <a:spcPts val="500"/>
              </a:spcBef>
              <a:buClr>
                <a:schemeClr val="accent1"/>
              </a:buClr>
              <a:buSzPct val="100000"/>
              <a:buFont typeface="Arial"/>
              <a:buNone/>
              <a:defRPr sz="1600">
                <a:solidFill>
                  <a:schemeClr val="tx1"/>
                </a:solidFill>
                <a:latin typeface="+mn-lt"/>
                <a:ea typeface="+mn-ea"/>
                <a:cs typeface="+mn-cs"/>
              </a:defRPr>
            </a:lvl8pPr>
            <a:lvl9pPr marL="3657600" indent="0" algn="ctr" defTabSz="914400">
              <a:lnSpc>
                <a:spcPct val="120000"/>
              </a:lnSpc>
              <a:spcBef>
                <a:spcPts val="500"/>
              </a:spcBef>
              <a:buClr>
                <a:schemeClr val="accent1"/>
              </a:buClr>
              <a:buSzPct val="100000"/>
              <a:buFont typeface="Arial"/>
              <a:buNone/>
              <a:defRPr sz="1600">
                <a:solidFill>
                  <a:schemeClr val="tx1"/>
                </a:solidFill>
                <a:latin typeface="+mn-lt"/>
                <a:ea typeface="+mn-ea"/>
                <a:cs typeface="+mn-cs"/>
              </a:defRPr>
            </a:lvl9pPr>
          </a:lstStyle>
          <a:p>
            <a:pPr algn="r">
              <a:defRPr/>
            </a:pPr>
            <a:r>
              <a:rPr lang="de-DE"/>
              <a:t>Mukendi Mputu</a:t>
            </a:r>
            <a:endParaRPr/>
          </a:p>
          <a:p>
            <a:pPr algn="r">
              <a:defRPr/>
            </a:pPr>
            <a:fld id="{F072743E-0297-4AC3-80E5-4C9F5D2C8935}" type="datetime4">
              <a:rPr lang="de-DE"/>
              <a:t>17. Januar 2022</a:t>
            </a:fld>
            <a:endParaRPr lang="de-DE"/>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53415977" name="Título 1"/>
          <p:cNvSpPr>
            <a:spLocks noGrp="1"/>
          </p:cNvSpPr>
          <p:nvPr>
            <p:ph type="title"/>
          </p:nvPr>
        </p:nvSpPr>
        <p:spPr bwMode="auto">
          <a:xfrm>
            <a:off x="1534695" y="798027"/>
            <a:ext cx="9520157" cy="1049234"/>
          </a:xfrm>
        </p:spPr>
        <p:txBody>
          <a:bodyPr/>
          <a:lstStyle/>
          <a:p>
            <a:pPr>
              <a:defRPr/>
            </a:pPr>
            <a:r>
              <a:rPr lang="de-DE"/>
              <a:t>Methodologie</a:t>
            </a:r>
            <a:br>
              <a:rPr lang="de-DE"/>
            </a:br>
            <a:r>
              <a:rPr lang="de-DE" sz="1600" i="1"/>
              <a:t>graphische DSL aus </a:t>
            </a:r>
            <a:r>
              <a:rPr lang="de-DE" sz="1600" i="1">
                <a:latin typeface="URW Bookman"/>
                <a:ea typeface="URW Bookman"/>
                <a:cs typeface="URW Bookman"/>
              </a:rPr>
              <a:t>Cinco</a:t>
            </a:r>
            <a:r>
              <a:rPr lang="de-DE" sz="1600" i="1"/>
              <a:t> Metasprachen - technisches Detail</a:t>
            </a:r>
            <a:endParaRPr/>
          </a:p>
        </p:txBody>
      </p:sp>
      <p:sp>
        <p:nvSpPr>
          <p:cNvPr id="1975793017" name="Content Placeholder 2"/>
          <p:cNvSpPr>
            <a:spLocks noGrp="1"/>
          </p:cNvSpPr>
          <p:nvPr>
            <p:ph idx="1"/>
          </p:nvPr>
        </p:nvSpPr>
        <p:spPr bwMode="auto">
          <a:xfrm>
            <a:off x="1534695" y="2009239"/>
            <a:ext cx="9520157" cy="1891960"/>
          </a:xfrm>
        </p:spPr>
        <p:txBody>
          <a:bodyPr anchor="t"/>
          <a:lstStyle/>
          <a:p>
            <a:pPr>
              <a:defRPr/>
            </a:pPr>
            <a:r>
              <a:t>Verwendung von Selenium-Java und VuePress, um einen Dokumentationstext mit Bildern in Markdownformat zu erstellen</a:t>
            </a:r>
          </a:p>
          <a:p>
            <a:pPr>
              <a:defRPr/>
            </a:pPr>
            <a:r>
              <a:t>Separates Erzeugen der Texte und der Screenshots (1) wird bevorzugt, um Single-Point-of-failure zu </a:t>
            </a:r>
            <a:r>
              <a:rPr lang="de-DE"/>
              <a:t>vermeiden, im Falle eines Fehler im Vorprozess (2)</a:t>
            </a:r>
            <a:endParaRPr/>
          </a:p>
        </p:txBody>
      </p:sp>
      <p:pic>
        <p:nvPicPr>
          <p:cNvPr id="586522987" name="Grafik 586522986"/>
          <p:cNvPicPr>
            <a:picLocks noChangeAspect="1"/>
          </p:cNvPicPr>
          <p:nvPr/>
        </p:nvPicPr>
        <p:blipFill>
          <a:blip r:embed="rId3"/>
          <a:stretch/>
        </p:blipFill>
        <p:spPr bwMode="auto">
          <a:xfrm>
            <a:off x="1333611" y="3728085"/>
            <a:ext cx="4509470" cy="1888581"/>
          </a:xfrm>
          <a:prstGeom prst="rect">
            <a:avLst/>
          </a:prstGeom>
        </p:spPr>
      </p:pic>
      <p:sp>
        <p:nvSpPr>
          <p:cNvPr id="940792254" name="Textfeld 940792253"/>
          <p:cNvSpPr txBox="1"/>
          <p:nvPr/>
        </p:nvSpPr>
        <p:spPr bwMode="auto">
          <a:xfrm rot="20488280">
            <a:off x="6035483" y="4495969"/>
            <a:ext cx="518583" cy="365795"/>
          </a:xfrm>
          <a:prstGeom prst="rect">
            <a:avLst/>
          </a:prstGeom>
          <a:noFill/>
        </p:spPr>
        <p:txBody>
          <a:bodyPr vertOverflow="overflow" horzOverflow="clip" vert="horz" wrap="square" lIns="91440" tIns="45720" rIns="91440" bIns="45720" numCol="1" spcCol="0" rtlCol="0" fromWordArt="0" anchor="t" anchorCtr="0" forceAA="0" compatLnSpc="0">
            <a:noAutofit/>
          </a:bodyPr>
          <a:lstStyle/>
          <a:p>
            <a:pPr>
              <a:defRPr/>
            </a:pPr>
            <a:r>
              <a:rPr b="1" u="sng">
                <a:latin typeface="Comic Sans MS"/>
                <a:ea typeface="Comic Sans MS"/>
                <a:cs typeface="Comic Sans MS"/>
              </a:rPr>
              <a:t>VS</a:t>
            </a:r>
            <a:endParaRPr/>
          </a:p>
        </p:txBody>
      </p:sp>
      <p:grpSp>
        <p:nvGrpSpPr>
          <p:cNvPr id="2108473167" name="Gruppieren 2108473166"/>
          <p:cNvGrpSpPr/>
          <p:nvPr/>
        </p:nvGrpSpPr>
        <p:grpSpPr bwMode="auto">
          <a:xfrm>
            <a:off x="6722476" y="4081524"/>
            <a:ext cx="5058832" cy="1145432"/>
            <a:chOff x="0" y="0"/>
            <a:chExt cx="5058832" cy="1145432"/>
          </a:xfrm>
        </p:grpSpPr>
        <p:grpSp>
          <p:nvGrpSpPr>
            <p:cNvPr id="1853264752" name="Gruppieren 1853264751"/>
            <p:cNvGrpSpPr/>
            <p:nvPr/>
          </p:nvGrpSpPr>
          <p:grpSpPr bwMode="auto">
            <a:xfrm>
              <a:off x="0" y="201816"/>
              <a:ext cx="5058833" cy="943616"/>
              <a:chOff x="0" y="0"/>
              <a:chExt cx="5058833" cy="943616"/>
            </a:xfrm>
          </p:grpSpPr>
          <p:pic>
            <p:nvPicPr>
              <p:cNvPr id="1741561977" name="Grafik 1741561976"/>
              <p:cNvPicPr>
                <a:picLocks noChangeAspect="1"/>
              </p:cNvPicPr>
              <p:nvPr/>
            </p:nvPicPr>
            <p:blipFill>
              <a:blip r:embed="rId4"/>
              <a:stretch/>
            </p:blipFill>
            <p:spPr bwMode="auto">
              <a:xfrm>
                <a:off x="0" y="0"/>
                <a:ext cx="5058833" cy="943616"/>
              </a:xfrm>
              <a:prstGeom prst="rect">
                <a:avLst/>
              </a:prstGeom>
            </p:spPr>
          </p:pic>
          <p:sp>
            <p:nvSpPr>
              <p:cNvPr id="1847142434" name="Additionszeichen 1847142433"/>
              <p:cNvSpPr/>
              <p:nvPr/>
            </p:nvSpPr>
            <p:spPr bwMode="auto">
              <a:xfrm rot="2075502">
                <a:off x="3338640" y="112217"/>
                <a:ext cx="719666" cy="687916"/>
              </a:xfrm>
              <a:prstGeom prst="mathPlus">
                <a:avLst>
                  <a:gd name="adj1" fmla="val 13846"/>
                </a:avLst>
              </a:prstGeom>
              <a:solidFill>
                <a:srgbClr val="FF0000">
                  <a:alpha val="44999"/>
                </a:srgbClr>
              </a:solidFill>
              <a:ln w="15875" cap="flat" cmpd="sng" algn="ctr">
                <a:noFill/>
                <a:prstDash val="solid"/>
              </a:ln>
            </p:spPr>
            <p:style>
              <a:lnRef idx="2">
                <a:schemeClr val="accent1">
                  <a:shade val="50000"/>
                </a:schemeClr>
              </a:lnRef>
              <a:fillRef idx="1">
                <a:schemeClr val="accent1"/>
              </a:fillRef>
              <a:effectRef idx="0">
                <a:schemeClr val="accent1"/>
              </a:effectRef>
              <a:fontRef idx="minor">
                <a:schemeClr val="lt1"/>
              </a:fontRef>
            </p:style>
          </p:sp>
        </p:grpSp>
        <p:grpSp>
          <p:nvGrpSpPr>
            <p:cNvPr id="2117227624" name="Gruppieren 2117227623"/>
            <p:cNvGrpSpPr/>
            <p:nvPr/>
          </p:nvGrpSpPr>
          <p:grpSpPr bwMode="auto">
            <a:xfrm>
              <a:off x="2808146" y="0"/>
              <a:ext cx="453719" cy="397296"/>
              <a:chOff x="0" y="0"/>
              <a:chExt cx="453719" cy="397296"/>
            </a:xfrm>
          </p:grpSpPr>
          <p:sp>
            <p:nvSpPr>
              <p:cNvPr id="1560179641" name="Explosion: 8 Zacken 1560179640"/>
              <p:cNvSpPr/>
              <p:nvPr/>
            </p:nvSpPr>
            <p:spPr bwMode="auto">
              <a:xfrm rot="13821012">
                <a:off x="28211" y="-28211"/>
                <a:ext cx="397296" cy="453720"/>
              </a:xfrm>
              <a:prstGeom prst="irregularSeal1">
                <a:avLst/>
              </a:prstGeom>
              <a:solidFill>
                <a:srgbClr val="FF0000"/>
              </a:solidFill>
              <a:ln w="15875" cap="flat" cmpd="sng" algn="ctr">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sp>
          <p:sp>
            <p:nvSpPr>
              <p:cNvPr id="429480022" name="Textfeld 429480021"/>
              <p:cNvSpPr txBox="1"/>
              <p:nvPr/>
            </p:nvSpPr>
            <p:spPr bwMode="auto">
              <a:xfrm>
                <a:off x="6801" y="98456"/>
                <a:ext cx="440115" cy="200381"/>
              </a:xfrm>
              <a:prstGeom prst="rect">
                <a:avLst/>
              </a:prstGeom>
              <a:noFill/>
            </p:spPr>
            <p:txBody>
              <a:bodyPr vertOverflow="overflow" horzOverflow="clip" vert="horz" wrap="square" lIns="91440" tIns="45720" rIns="91440" bIns="45720" numCol="1" spcCol="0" rtlCol="0" fromWordArt="0" anchor="t" anchorCtr="0" forceAA="0" compatLnSpc="0">
                <a:noAutofit/>
              </a:bodyPr>
              <a:lstStyle/>
              <a:p>
                <a:pPr>
                  <a:defRPr/>
                </a:pPr>
                <a:r>
                  <a:rPr sz="800">
                    <a:solidFill>
                      <a:schemeClr val="bg1"/>
                    </a:solidFill>
                  </a:rPr>
                  <a:t>error</a:t>
                </a:r>
              </a:p>
            </p:txBody>
          </p:sp>
        </p:grpSp>
      </p:grpSp>
      <p:sp>
        <p:nvSpPr>
          <p:cNvPr id="2027102624" name="Textfeld 2027102623"/>
          <p:cNvSpPr txBox="1"/>
          <p:nvPr/>
        </p:nvSpPr>
        <p:spPr bwMode="auto">
          <a:xfrm>
            <a:off x="1619271" y="5095412"/>
            <a:ext cx="462486" cy="365796"/>
          </a:xfrm>
          <a:prstGeom prst="rect">
            <a:avLst/>
          </a:prstGeom>
          <a:noFill/>
        </p:spPr>
        <p:txBody>
          <a:bodyPr vertOverflow="overflow" horzOverflow="clip" vert="horz" wrap="square" lIns="91440" tIns="45720" rIns="91440" bIns="45720" numCol="1" spcCol="0" rtlCol="0" fromWordArt="0" anchor="t" anchorCtr="0" forceAA="0" compatLnSpc="0">
            <a:spAutoFit/>
          </a:bodyPr>
          <a:lstStyle/>
          <a:p>
            <a:pPr>
              <a:defRPr/>
            </a:pPr>
            <a:r>
              <a:t>(1)</a:t>
            </a:r>
          </a:p>
        </p:txBody>
      </p:sp>
      <p:sp>
        <p:nvSpPr>
          <p:cNvPr id="193181900" name="Textfeld 193181899"/>
          <p:cNvSpPr txBox="1"/>
          <p:nvPr/>
        </p:nvSpPr>
        <p:spPr bwMode="auto">
          <a:xfrm>
            <a:off x="6598746" y="5095411"/>
            <a:ext cx="462593" cy="365796"/>
          </a:xfrm>
          <a:prstGeom prst="rect">
            <a:avLst/>
          </a:prstGeom>
          <a:noFill/>
        </p:spPr>
        <p:txBody>
          <a:bodyPr vertOverflow="overflow" horzOverflow="clip" vert="horz" wrap="square" lIns="91440" tIns="45720" rIns="91440" bIns="45720" numCol="1" spcCol="0" rtlCol="0" fromWordArt="0" anchor="t" anchorCtr="0" forceAA="0" compatLnSpc="0">
            <a:spAutoFit/>
          </a:bodyPr>
          <a:lstStyle/>
          <a:p>
            <a:pPr>
              <a:defRPr/>
            </a:pPr>
            <a:r>
              <a:t>(2)</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997314373" name="Título 1"/>
          <p:cNvSpPr>
            <a:spLocks noGrp="1"/>
          </p:cNvSpPr>
          <p:nvPr>
            <p:ph type="title"/>
          </p:nvPr>
        </p:nvSpPr>
        <p:spPr bwMode="auto"/>
        <p:txBody>
          <a:bodyPr/>
          <a:lstStyle/>
          <a:p>
            <a:pPr>
              <a:defRPr/>
            </a:pPr>
            <a:r>
              <a:rPr lang="de-DE"/>
              <a:t>Graphische DSL: .feat und .doc</a:t>
            </a:r>
            <a:br>
              <a:rPr lang="de-DE"/>
            </a:br>
            <a:r>
              <a:rPr lang="de-DE" sz="1600" b="0" i="1" u="none" strike="noStrike" cap="none" spc="0">
                <a:solidFill>
                  <a:schemeClr val="tx1"/>
                </a:solidFill>
                <a:latin typeface="+mj-lt"/>
                <a:ea typeface="+mj-ea"/>
                <a:cs typeface="+mj-cs"/>
              </a:rPr>
              <a:t>FeatureGraph Modellsprache</a:t>
            </a:r>
            <a:endParaRPr/>
          </a:p>
        </p:txBody>
      </p:sp>
      <p:sp>
        <p:nvSpPr>
          <p:cNvPr id="1461394510" name="Content Placeholder 2"/>
          <p:cNvSpPr>
            <a:spLocks noGrp="1"/>
          </p:cNvSpPr>
          <p:nvPr>
            <p:ph idx="1"/>
          </p:nvPr>
        </p:nvSpPr>
        <p:spPr bwMode="auto">
          <a:xfrm>
            <a:off x="3188369" y="2015730"/>
            <a:ext cx="8076120" cy="3515652"/>
          </a:xfrm>
        </p:spPr>
        <p:txBody>
          <a:bodyPr vertOverflow="overflow" horzOverflow="clip" vert="horz" wrap="square" lIns="91440" tIns="45720" rIns="91440" bIns="45720" numCol="1" spcCol="0" rtlCol="0" fromWordArt="0" anchor="t" anchorCtr="0" forceAA="0" compatLnSpc="0">
            <a:normAutofit/>
          </a:bodyPr>
          <a:lstStyle/>
          <a:p>
            <a:pPr>
              <a:defRPr/>
            </a:pPr>
            <a:r>
              <a:rPr lang="de-DE" sz="2000"/>
              <a:t>Modellelement sind nach ihrem Zweck kategorisiert</a:t>
            </a:r>
          </a:p>
          <a:p>
            <a:pPr>
              <a:defRPr/>
            </a:pPr>
            <a:r>
              <a:rPr lang="de-DE" sz="2000"/>
              <a:t>‚Selenium Properites‘ z.B. kategorisiert Einstellungselemente für die Selenium Framework,</a:t>
            </a:r>
            <a:r>
              <a:rPr lang="de-DE" sz="2000" b="0" i="0" u="none" strike="noStrike" cap="none" spc="0">
                <a:solidFill>
                  <a:schemeClr val="tx1"/>
                </a:solidFill>
                <a:latin typeface="Palatino Linotype"/>
                <a:ea typeface="Palatino Linotype"/>
                <a:cs typeface="Palatino Linotype"/>
              </a:rPr>
              <a:t> d.h. Konfigurationen, die sonst nicht modelliert werden könnten, aber dennoch für die Ausführung der Anwendung wichtig sind</a:t>
            </a:r>
          </a:p>
          <a:p>
            <a:pPr>
              <a:defRPr/>
            </a:pPr>
            <a:r>
              <a:rPr lang="de-DE" sz="2000"/>
              <a:t>‚Feature Inner Elements‘ repräsentieren Strukturelemente der Modellsprache .feat</a:t>
            </a:r>
          </a:p>
        </p:txBody>
      </p:sp>
      <p:grpSp>
        <p:nvGrpSpPr>
          <p:cNvPr id="640036191" name="Gruppieren 640036190"/>
          <p:cNvGrpSpPr/>
          <p:nvPr/>
        </p:nvGrpSpPr>
        <p:grpSpPr bwMode="auto">
          <a:xfrm>
            <a:off x="1542679" y="2015730"/>
            <a:ext cx="1842878" cy="3515653"/>
            <a:chOff x="0" y="0"/>
            <a:chExt cx="1842878" cy="3515653"/>
          </a:xfrm>
        </p:grpSpPr>
        <p:pic>
          <p:nvPicPr>
            <p:cNvPr id="759913631" name="Grafik 759913630"/>
            <p:cNvPicPr>
              <a:picLocks noChangeAspect="1"/>
            </p:cNvPicPr>
            <p:nvPr/>
          </p:nvPicPr>
          <p:blipFill>
            <a:blip r:embed="rId2"/>
            <a:stretch/>
          </p:blipFill>
          <p:spPr bwMode="auto">
            <a:xfrm>
              <a:off x="91719" y="0"/>
              <a:ext cx="1553970" cy="3234200"/>
            </a:xfrm>
            <a:prstGeom prst="rect">
              <a:avLst/>
            </a:prstGeom>
          </p:spPr>
        </p:pic>
        <p:sp>
          <p:nvSpPr>
            <p:cNvPr id="1425266254" name="Textfeld 1425266253"/>
            <p:cNvSpPr txBox="1"/>
            <p:nvPr/>
          </p:nvSpPr>
          <p:spPr bwMode="auto">
            <a:xfrm>
              <a:off x="0" y="3286845"/>
              <a:ext cx="1842878" cy="228806"/>
            </a:xfrm>
            <a:prstGeom prst="rect">
              <a:avLst/>
            </a:prstGeom>
            <a:noFill/>
          </p:spPr>
          <p:txBody>
            <a:bodyPr vertOverflow="overflow" horzOverflow="clip" vert="horz" wrap="square" lIns="91440" tIns="45720" rIns="91440" bIns="45720" numCol="1" spcCol="0" rtlCol="0" fromWordArt="0" anchor="t" anchorCtr="0" forceAA="0" compatLnSpc="0">
              <a:noAutofit/>
            </a:bodyPr>
            <a:lstStyle/>
            <a:p>
              <a:pPr>
                <a:defRPr/>
              </a:pPr>
              <a:r>
                <a:rPr lang="de-DE" sz="900" b="0" i="0" u="none" strike="noStrike" cap="none" spc="0">
                  <a:solidFill>
                    <a:schemeClr val="tx1"/>
                  </a:solidFill>
                  <a:latin typeface="+mn-lt"/>
                  <a:ea typeface="+mn-ea"/>
                  <a:cs typeface="+mn-cs"/>
                </a:rPr>
                <a:t>FeatureGraph Modellelemente</a:t>
              </a:r>
              <a:endParaRPr sz="900"/>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992529021" name="Título 1"/>
          <p:cNvSpPr>
            <a:spLocks noGrp="1"/>
          </p:cNvSpPr>
          <p:nvPr>
            <p:ph type="title"/>
          </p:nvPr>
        </p:nvSpPr>
        <p:spPr bwMode="auto"/>
        <p:txBody>
          <a:bodyPr/>
          <a:lstStyle/>
          <a:p>
            <a:pPr>
              <a:defRPr/>
            </a:pPr>
            <a:r>
              <a:rPr lang="de-DE"/>
              <a:t>Graphische DSL: .feat und .doc</a:t>
            </a:r>
            <a:br>
              <a:rPr lang="de-DE"/>
            </a:br>
            <a:r>
              <a:rPr lang="de-DE" sz="1600" i="1"/>
              <a:t>DocGraph Modellsprache</a:t>
            </a:r>
            <a:endParaRPr/>
          </a:p>
        </p:txBody>
      </p:sp>
      <p:sp>
        <p:nvSpPr>
          <p:cNvPr id="769483727" name="Content Placeholder 2"/>
          <p:cNvSpPr>
            <a:spLocks noGrp="1"/>
          </p:cNvSpPr>
          <p:nvPr>
            <p:ph idx="1"/>
          </p:nvPr>
        </p:nvSpPr>
        <p:spPr bwMode="auto">
          <a:xfrm>
            <a:off x="1534695" y="2015730"/>
            <a:ext cx="8296420" cy="4087666"/>
          </a:xfrm>
        </p:spPr>
        <p:txBody>
          <a:bodyPr vertOverflow="overflow" horzOverflow="clip" vert="horz" wrap="square" lIns="91440" tIns="45720" rIns="91440" bIns="45720" numCol="1" spcCol="0" rtlCol="0" fromWordArt="0" anchor="t" anchorCtr="0" forceAA="0" compatLnSpc="0">
            <a:normAutofit/>
          </a:bodyPr>
          <a:lstStyle/>
          <a:p>
            <a:pPr>
              <a:defRPr/>
            </a:pPr>
            <a:r>
              <a:rPr lang="de-DE" sz="2000"/>
              <a:t>DocGraph Modellelemente sind hauptsächlich ‚Web Elements‘; Repräsentationen von HTML-Elemente mit Schlüsseleigenschaften (wie Selektoren, ids, usw.)</a:t>
            </a:r>
          </a:p>
          <a:p>
            <a:pPr>
              <a:defRPr/>
            </a:pPr>
            <a:r>
              <a:rPr lang="de-DE" sz="2000"/>
              <a:t>‚Selenium Actions‘ sind Elemente, die Methoden des Selenium WebDrivers specifizieren, welche den Browser antreiben</a:t>
            </a:r>
          </a:p>
          <a:p>
            <a:pPr>
              <a:defRPr/>
            </a:pPr>
            <a:r>
              <a:rPr lang="de-DE" sz="2000"/>
              <a:t>Die Semantik der Modellobjekte werden mit dem Comment-Element oder mit der Description-Eigenschaft der einzelnen Elemente definiert</a:t>
            </a:r>
          </a:p>
          <a:p>
            <a:pPr>
              <a:defRPr/>
            </a:pPr>
            <a:endParaRPr lang="de-DE" sz="2000"/>
          </a:p>
        </p:txBody>
      </p:sp>
      <p:grpSp>
        <p:nvGrpSpPr>
          <p:cNvPr id="864845761" name="Gruppieren 864845760"/>
          <p:cNvGrpSpPr/>
          <p:nvPr/>
        </p:nvGrpSpPr>
        <p:grpSpPr bwMode="auto">
          <a:xfrm>
            <a:off x="9795798" y="898243"/>
            <a:ext cx="1653642" cy="4789227"/>
            <a:chOff x="0" y="0"/>
            <a:chExt cx="1653642" cy="4789227"/>
          </a:xfrm>
        </p:grpSpPr>
        <p:pic>
          <p:nvPicPr>
            <p:cNvPr id="1576643762" name="Grafik 1576643761"/>
            <p:cNvPicPr>
              <a:picLocks noChangeAspect="1"/>
            </p:cNvPicPr>
            <p:nvPr/>
          </p:nvPicPr>
          <p:blipFill>
            <a:blip r:embed="rId3"/>
            <a:srcRect l="897" t="343"/>
            <a:stretch/>
          </p:blipFill>
          <p:spPr bwMode="auto">
            <a:xfrm>
              <a:off x="0" y="0"/>
              <a:ext cx="1653642" cy="4569743"/>
            </a:xfrm>
            <a:prstGeom prst="rect">
              <a:avLst/>
            </a:prstGeom>
          </p:spPr>
        </p:pic>
        <p:sp>
          <p:nvSpPr>
            <p:cNvPr id="1915185836" name="Textfeld 1915185835"/>
            <p:cNvSpPr txBox="1"/>
            <p:nvPr/>
          </p:nvSpPr>
          <p:spPr bwMode="auto">
            <a:xfrm>
              <a:off x="0" y="4569743"/>
              <a:ext cx="1644646" cy="219482"/>
            </a:xfrm>
            <a:prstGeom prst="rect">
              <a:avLst/>
            </a:prstGeom>
            <a:noFill/>
          </p:spPr>
          <p:txBody>
            <a:bodyPr vertOverflow="overflow" horzOverflow="clip" vert="horz" wrap="square" lIns="91440" tIns="45720" rIns="91440" bIns="45720" numCol="1" spcCol="0" rtlCol="0" fromWordArt="0" anchor="t" anchorCtr="0" forceAA="0" compatLnSpc="0">
              <a:noAutofit/>
            </a:bodyPr>
            <a:lstStyle/>
            <a:p>
              <a:pPr>
                <a:defRPr/>
              </a:pPr>
              <a:r>
                <a:rPr lang="de-DE" sz="900" b="0" i="0" u="none" strike="noStrike" cap="none" spc="0">
                  <a:solidFill>
                    <a:schemeClr val="tx1"/>
                  </a:solidFill>
                  <a:latin typeface="Palatino Linotype"/>
                  <a:ea typeface="Arial"/>
                  <a:cs typeface="Arial"/>
                </a:rPr>
                <a:t>DocGraph Modellelemente</a:t>
              </a:r>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666319808" name="Título 1"/>
          <p:cNvSpPr>
            <a:spLocks noGrp="1"/>
          </p:cNvSpPr>
          <p:nvPr>
            <p:ph type="title"/>
          </p:nvPr>
        </p:nvSpPr>
        <p:spPr bwMode="auto"/>
        <p:txBody>
          <a:bodyPr/>
          <a:lstStyle/>
          <a:p>
            <a:pPr>
              <a:defRPr/>
            </a:pPr>
            <a:r>
              <a:rPr lang="de-DE"/>
              <a:t>Graphische DSL: .feat und .doc</a:t>
            </a:r>
            <a:br>
              <a:rPr lang="de-DE"/>
            </a:br>
            <a:r>
              <a:rPr lang="de-DE" sz="1600" b="0" i="1" u="none" strike="noStrike" cap="none" spc="0">
                <a:solidFill>
                  <a:schemeClr val="tx1"/>
                </a:solidFill>
                <a:latin typeface="Palatino Linotype"/>
                <a:ea typeface="Arial"/>
                <a:cs typeface="Arial"/>
              </a:rPr>
              <a:t>FeatureGraph Modellsprache</a:t>
            </a:r>
            <a:endParaRPr/>
          </a:p>
        </p:txBody>
      </p:sp>
      <p:grpSp>
        <p:nvGrpSpPr>
          <p:cNvPr id="1497761741" name="Gruppieren 1497761740"/>
          <p:cNvGrpSpPr/>
          <p:nvPr/>
        </p:nvGrpSpPr>
        <p:grpSpPr bwMode="auto">
          <a:xfrm>
            <a:off x="434771" y="2006948"/>
            <a:ext cx="11353271" cy="3213307"/>
            <a:chOff x="0" y="0"/>
            <a:chExt cx="11353271" cy="3213307"/>
          </a:xfrm>
        </p:grpSpPr>
        <p:pic>
          <p:nvPicPr>
            <p:cNvPr id="138066768" name="Grafik 138066767"/>
            <p:cNvPicPr>
              <a:picLocks noChangeAspect="1"/>
            </p:cNvPicPr>
            <p:nvPr/>
          </p:nvPicPr>
          <p:blipFill>
            <a:blip r:embed="rId2"/>
            <a:stretch/>
          </p:blipFill>
          <p:spPr bwMode="auto">
            <a:xfrm>
              <a:off x="1977975" y="72393"/>
              <a:ext cx="9375296" cy="3140913"/>
            </a:xfrm>
            <a:prstGeom prst="rect">
              <a:avLst/>
            </a:prstGeom>
          </p:spPr>
        </p:pic>
        <p:sp>
          <p:nvSpPr>
            <p:cNvPr id="1757949089" name="Textfeld 1757949088"/>
            <p:cNvSpPr txBox="1"/>
            <p:nvPr/>
          </p:nvSpPr>
          <p:spPr bwMode="auto">
            <a:xfrm>
              <a:off x="55191" y="683078"/>
              <a:ext cx="1490623" cy="237426"/>
            </a:xfrm>
            <a:prstGeom prst="rect">
              <a:avLst/>
            </a:prstGeom>
            <a:noFill/>
          </p:spPr>
          <p:txBody>
            <a:bodyPr vertOverflow="overflow" horzOverflow="clip" vert="horz" wrap="square" lIns="91440" tIns="45720" rIns="91440" bIns="45720" numCol="1" spcCol="0" rtlCol="0" fromWordArt="0" anchor="t" anchorCtr="0" forceAA="0" compatLnSpc="0">
              <a:noAutofit/>
            </a:bodyPr>
            <a:lstStyle/>
            <a:p>
              <a:pPr>
                <a:defRPr/>
              </a:pPr>
              <a:r>
                <a:rPr sz="1200"/>
                <a:t>Feature Container</a:t>
              </a:r>
            </a:p>
          </p:txBody>
        </p:sp>
        <p:sp>
          <p:nvSpPr>
            <p:cNvPr id="132498391" name="Textfeld 132498390"/>
            <p:cNvSpPr txBox="1"/>
            <p:nvPr/>
          </p:nvSpPr>
          <p:spPr bwMode="auto">
            <a:xfrm>
              <a:off x="554811" y="1161367"/>
              <a:ext cx="979290" cy="254386"/>
            </a:xfrm>
            <a:prstGeom prst="rect">
              <a:avLst/>
            </a:prstGeom>
            <a:noFill/>
          </p:spPr>
          <p:txBody>
            <a:bodyPr vertOverflow="overflow" horzOverflow="clip" vert="horz" wrap="square" lIns="91440" tIns="45720" rIns="91440" bIns="45720" numCol="1" spcCol="0" rtlCol="0" fromWordArt="0" anchor="t" anchorCtr="0" forceAA="0" compatLnSpc="0">
              <a:noAutofit/>
            </a:bodyPr>
            <a:lstStyle/>
            <a:p>
              <a:pPr>
                <a:defRPr/>
              </a:pPr>
              <a:r>
                <a:rPr sz="1200"/>
                <a:t>Start-Node</a:t>
              </a:r>
            </a:p>
          </p:txBody>
        </p:sp>
        <p:sp>
          <p:nvSpPr>
            <p:cNvPr id="361590701" name="Textfeld 361590700"/>
            <p:cNvSpPr txBox="1"/>
            <p:nvPr/>
          </p:nvSpPr>
          <p:spPr bwMode="auto">
            <a:xfrm>
              <a:off x="0" y="1572908"/>
              <a:ext cx="1601007" cy="449933"/>
            </a:xfrm>
            <a:prstGeom prst="rect">
              <a:avLst/>
            </a:prstGeom>
            <a:noFill/>
            <a:ln w="12699">
              <a:solidFill>
                <a:schemeClr val="accent1"/>
              </a:solidFill>
              <a:prstDash val="solid"/>
            </a:ln>
          </p:spPr>
          <p:txBody>
            <a:bodyPr vertOverflow="overflow" horzOverflow="clip" vert="horz" wrap="square" lIns="91440" tIns="45720" rIns="91440" bIns="45720" numCol="1" spcCol="0" rtlCol="0" fromWordArt="0" anchor="t" anchorCtr="0" forceAA="0" compatLnSpc="0">
              <a:noAutofit/>
            </a:bodyPr>
            <a:lstStyle/>
            <a:p>
              <a:pPr>
                <a:defRPr/>
              </a:pPr>
              <a:r>
                <a:rPr sz="1200"/>
                <a:t>PrimeReference auf DocGraph-Modell</a:t>
              </a:r>
            </a:p>
          </p:txBody>
        </p:sp>
        <p:sp>
          <p:nvSpPr>
            <p:cNvPr id="1857875141" name="Textfeld 1857875140"/>
            <p:cNvSpPr txBox="1"/>
            <p:nvPr/>
          </p:nvSpPr>
          <p:spPr bwMode="auto">
            <a:xfrm>
              <a:off x="590235" y="2179847"/>
              <a:ext cx="943866" cy="254034"/>
            </a:xfrm>
            <a:prstGeom prst="rect">
              <a:avLst/>
            </a:prstGeom>
            <a:noFill/>
          </p:spPr>
          <p:txBody>
            <a:bodyPr vertOverflow="overflow" horzOverflow="clip" vert="horz" wrap="square" lIns="91440" tIns="45720" rIns="91440" bIns="45720" numCol="1" spcCol="0" rtlCol="0" fromWordArt="0" anchor="t" anchorCtr="0" forceAA="0" compatLnSpc="0">
              <a:noAutofit/>
            </a:bodyPr>
            <a:lstStyle/>
            <a:p>
              <a:pPr>
                <a:defRPr/>
              </a:pPr>
              <a:r>
                <a:rPr sz="1200"/>
                <a:t>Stop-Node</a:t>
              </a:r>
            </a:p>
          </p:txBody>
        </p:sp>
        <p:cxnSp>
          <p:nvCxnSpPr>
            <p:cNvPr id="1924258576" name="Gerader Verbinder 1924258575"/>
            <p:cNvCxnSpPr>
              <a:cxnSpLocks/>
              <a:stCxn id="1757949089" idx="3"/>
            </p:cNvCxnSpPr>
            <p:nvPr/>
          </p:nvCxnSpPr>
          <p:spPr bwMode="auto">
            <a:xfrm flipV="1">
              <a:off x="1545815" y="777282"/>
              <a:ext cx="459302" cy="24509"/>
            </a:xfrm>
            <a:prstGeom prst="line">
              <a:avLst/>
            </a:prstGeom>
            <a:ln w="28575" cap="flat" cmpd="sng" algn="ctr">
              <a:solidFill>
                <a:srgbClr val="467A26"/>
              </a:solidFill>
              <a:prstDash val="solid"/>
              <a:tailEnd type="arrow" len="med"/>
            </a:ln>
          </p:spPr>
          <p:style>
            <a:lnRef idx="1">
              <a:schemeClr val="accent1">
                <a:shade val="50000"/>
              </a:schemeClr>
            </a:lnRef>
            <a:fillRef idx="0">
              <a:schemeClr val="accent1"/>
            </a:fillRef>
            <a:effectRef idx="0">
              <a:schemeClr val="accent1"/>
            </a:effectRef>
            <a:fontRef idx="minor">
              <a:schemeClr val="tx1"/>
            </a:fontRef>
          </p:style>
        </p:cxnSp>
        <p:cxnSp>
          <p:nvCxnSpPr>
            <p:cNvPr id="801568893" name="Gerader Verbinder 801568892"/>
            <p:cNvCxnSpPr>
              <a:cxnSpLocks/>
              <a:stCxn id="361590701" idx="3"/>
            </p:cNvCxnSpPr>
            <p:nvPr/>
          </p:nvCxnSpPr>
          <p:spPr bwMode="auto">
            <a:xfrm flipV="1">
              <a:off x="1601007" y="1614645"/>
              <a:ext cx="948396" cy="183230"/>
            </a:xfrm>
            <a:prstGeom prst="line">
              <a:avLst/>
            </a:prstGeom>
            <a:ln w="28575" cap="flat" cmpd="sng" algn="ctr">
              <a:solidFill>
                <a:srgbClr val="467A26"/>
              </a:solidFill>
              <a:prstDash val="solid"/>
              <a:tailEnd type="arrow" len="med"/>
            </a:ln>
          </p:spPr>
          <p:style>
            <a:lnRef idx="1">
              <a:schemeClr val="accent1">
                <a:shade val="50000"/>
              </a:schemeClr>
            </a:lnRef>
            <a:fillRef idx="0">
              <a:schemeClr val="accent1"/>
            </a:fillRef>
            <a:effectRef idx="0">
              <a:schemeClr val="accent1"/>
            </a:effectRef>
            <a:fontRef idx="minor">
              <a:schemeClr val="tx1"/>
            </a:fontRef>
          </p:style>
        </p:cxnSp>
        <p:pic>
          <p:nvPicPr>
            <p:cNvPr id="276507642" name="Grafik 276507641"/>
            <p:cNvPicPr>
              <a:picLocks noChangeAspect="1"/>
            </p:cNvPicPr>
            <p:nvPr/>
          </p:nvPicPr>
          <p:blipFill>
            <a:blip r:embed="rId3"/>
            <a:srcRect r="32492" b="84064"/>
            <a:stretch/>
          </p:blipFill>
          <p:spPr bwMode="auto">
            <a:xfrm>
              <a:off x="1977793" y="18863"/>
              <a:ext cx="2124407" cy="613319"/>
            </a:xfrm>
            <a:prstGeom prst="rect">
              <a:avLst/>
            </a:prstGeom>
          </p:spPr>
        </p:pic>
        <p:sp>
          <p:nvSpPr>
            <p:cNvPr id="1440520009" name="Textfeld 1440520008"/>
            <p:cNvSpPr txBox="1"/>
            <p:nvPr/>
          </p:nvSpPr>
          <p:spPr bwMode="auto">
            <a:xfrm>
              <a:off x="68717" y="170194"/>
              <a:ext cx="1632857" cy="282609"/>
            </a:xfrm>
            <a:prstGeom prst="rect">
              <a:avLst/>
            </a:prstGeom>
            <a:noFill/>
          </p:spPr>
          <p:txBody>
            <a:bodyPr vertOverflow="overflow" horzOverflow="clip" vert="horz" wrap="square" lIns="91440" tIns="45720" rIns="91440" bIns="45720" numCol="1" spcCol="0" rtlCol="0" fromWordArt="0" anchor="t" anchorCtr="0" forceAA="0" compatLnSpc="0">
              <a:noAutofit/>
            </a:bodyPr>
            <a:lstStyle/>
            <a:p>
              <a:pPr>
                <a:defRPr/>
              </a:pPr>
              <a:r>
                <a:rPr sz="1200"/>
                <a:t>Selenium Properties</a:t>
              </a:r>
            </a:p>
          </p:txBody>
        </p:sp>
        <p:sp>
          <p:nvSpPr>
            <p:cNvPr id="83774865" name="Geschweifte Klammer links 83774864"/>
            <p:cNvSpPr/>
            <p:nvPr/>
          </p:nvSpPr>
          <p:spPr bwMode="auto">
            <a:xfrm>
              <a:off x="1739280" y="0"/>
              <a:ext cx="238512" cy="578407"/>
            </a:xfrm>
            <a:prstGeom prst="leftBrace">
              <a:avLst>
                <a:gd name="adj1" fmla="val 29373"/>
                <a:gd name="adj2" fmla="val 51049"/>
              </a:avLst>
            </a:prstGeom>
            <a:ln w="28575" cap="flat" cmpd="sng" algn="ctr">
              <a:solidFill>
                <a:schemeClr val="accent1"/>
              </a:solidFill>
              <a:prstDash val="solid"/>
            </a:ln>
          </p:spPr>
          <p:style>
            <a:lnRef idx="1">
              <a:schemeClr val="accent1">
                <a:shade val="50000"/>
              </a:schemeClr>
            </a:lnRef>
            <a:fillRef idx="0">
              <a:schemeClr val="accent1"/>
            </a:fillRef>
            <a:effectRef idx="0">
              <a:schemeClr val="accent1"/>
            </a:effectRef>
            <a:fontRef idx="minor">
              <a:schemeClr val="tx1"/>
            </a:fontRef>
          </p:style>
        </p:sp>
        <p:cxnSp>
          <p:nvCxnSpPr>
            <p:cNvPr id="522588240" name="Gerader Verbinder 522588239"/>
            <p:cNvCxnSpPr>
              <a:cxnSpLocks/>
            </p:cNvCxnSpPr>
            <p:nvPr/>
          </p:nvCxnSpPr>
          <p:spPr bwMode="auto">
            <a:xfrm flipV="1">
              <a:off x="1575969" y="1080826"/>
              <a:ext cx="1287444" cy="167472"/>
            </a:xfrm>
            <a:prstGeom prst="line">
              <a:avLst/>
            </a:prstGeom>
            <a:ln w="28575" cap="flat" cmpd="sng" algn="ctr">
              <a:solidFill>
                <a:srgbClr val="467A26"/>
              </a:solidFill>
              <a:prstDash val="solid"/>
              <a:tailEnd type="arrow" len="med"/>
            </a:ln>
          </p:spPr>
          <p:style>
            <a:lnRef idx="1">
              <a:schemeClr val="accent1">
                <a:shade val="50000"/>
              </a:schemeClr>
            </a:lnRef>
            <a:fillRef idx="0">
              <a:schemeClr val="accent1"/>
            </a:fillRef>
            <a:effectRef idx="0">
              <a:schemeClr val="accent1"/>
            </a:effectRef>
            <a:fontRef idx="minor">
              <a:schemeClr val="tx1"/>
            </a:fontRef>
          </p:style>
        </p:cxnSp>
        <p:cxnSp>
          <p:nvCxnSpPr>
            <p:cNvPr id="1042143254" name="Gerader Verbinder 1042143253"/>
            <p:cNvCxnSpPr>
              <a:cxnSpLocks/>
              <a:stCxn id="1857875141" idx="3"/>
            </p:cNvCxnSpPr>
            <p:nvPr/>
          </p:nvCxnSpPr>
          <p:spPr bwMode="auto">
            <a:xfrm>
              <a:off x="1534101" y="2306865"/>
              <a:ext cx="1214175" cy="19537"/>
            </a:xfrm>
            <a:prstGeom prst="line">
              <a:avLst/>
            </a:prstGeom>
            <a:ln w="28575" cap="flat" cmpd="sng" algn="ctr">
              <a:solidFill>
                <a:srgbClr val="467A26"/>
              </a:solidFill>
              <a:prstDash val="solid"/>
              <a:tailEnd type="arrow" len="med"/>
            </a:ln>
          </p:spPr>
          <p:style>
            <a:lnRef idx="1">
              <a:schemeClr val="accent1">
                <a:shade val="50000"/>
              </a:schemeClr>
            </a:lnRef>
            <a:fillRef idx="0">
              <a:schemeClr val="accent1"/>
            </a:fillRef>
            <a:effectRef idx="0">
              <a:schemeClr val="accent1"/>
            </a:effectRef>
            <a:fontRef idx="minor">
              <a:schemeClr val="tx1"/>
            </a:fontRef>
          </p:style>
        </p:cxnSp>
        <p:cxnSp>
          <p:nvCxnSpPr>
            <p:cNvPr id="1182912367" name="Gerader Verbinder 1182912366"/>
            <p:cNvCxnSpPr>
              <a:cxnSpLocks/>
              <a:stCxn id="1063210068" idx="0"/>
            </p:cNvCxnSpPr>
            <p:nvPr/>
          </p:nvCxnSpPr>
          <p:spPr bwMode="auto">
            <a:xfrm rot="16199969">
              <a:off x="6455570" y="991231"/>
              <a:ext cx="211986" cy="788923"/>
            </a:xfrm>
            <a:prstGeom prst="line">
              <a:avLst/>
            </a:prstGeom>
            <a:ln w="28575" cap="flat" cmpd="sng" algn="ctr">
              <a:solidFill>
                <a:srgbClr val="467A26"/>
              </a:solidFill>
              <a:prstDash val="solid"/>
              <a:tailEnd type="arrow" len="med"/>
            </a:ln>
          </p:spPr>
          <p:style>
            <a:lnRef idx="1">
              <a:schemeClr val="accent1">
                <a:shade val="50000"/>
              </a:schemeClr>
            </a:lnRef>
            <a:fillRef idx="0">
              <a:schemeClr val="accent1"/>
            </a:fillRef>
            <a:effectRef idx="0">
              <a:schemeClr val="accent1"/>
            </a:effectRef>
            <a:fontRef idx="minor">
              <a:schemeClr val="tx1"/>
            </a:fontRef>
          </p:style>
        </p:cxnSp>
        <p:cxnSp>
          <p:nvCxnSpPr>
            <p:cNvPr id="1533756770" name="Gerader Verbinder 1533756769"/>
            <p:cNvCxnSpPr>
              <a:cxnSpLocks/>
            </p:cNvCxnSpPr>
            <p:nvPr/>
          </p:nvCxnSpPr>
          <p:spPr bwMode="auto">
            <a:xfrm flipV="1">
              <a:off x="7060695" y="1237831"/>
              <a:ext cx="983899" cy="565219"/>
            </a:xfrm>
            <a:prstGeom prst="line">
              <a:avLst/>
            </a:prstGeom>
            <a:ln w="28575" cap="flat" cmpd="sng" algn="ctr">
              <a:solidFill>
                <a:srgbClr val="467A26"/>
              </a:solidFill>
              <a:prstDash val="solid"/>
              <a:tailEnd type="arrow" len="med"/>
            </a:ln>
          </p:spPr>
          <p:style>
            <a:lnRef idx="1">
              <a:schemeClr val="accent1">
                <a:shade val="50000"/>
              </a:schemeClr>
            </a:lnRef>
            <a:fillRef idx="0">
              <a:schemeClr val="accent1"/>
            </a:fillRef>
            <a:effectRef idx="0">
              <a:schemeClr val="accent1"/>
            </a:effectRef>
            <a:fontRef idx="minor">
              <a:schemeClr val="tx1"/>
            </a:fontRef>
          </p:style>
        </p:cxnSp>
        <p:cxnSp>
          <p:nvCxnSpPr>
            <p:cNvPr id="1888502556" name="Gerader Verbinder 1888502555"/>
            <p:cNvCxnSpPr>
              <a:cxnSpLocks/>
              <a:stCxn id="1102278823" idx="0"/>
            </p:cNvCxnSpPr>
            <p:nvPr/>
          </p:nvCxnSpPr>
          <p:spPr bwMode="auto">
            <a:xfrm rot="16199969">
              <a:off x="8134233" y="1306536"/>
              <a:ext cx="607087" cy="469677"/>
            </a:xfrm>
            <a:prstGeom prst="line">
              <a:avLst/>
            </a:prstGeom>
            <a:ln w="28575" cap="flat" cmpd="sng" algn="ctr">
              <a:solidFill>
                <a:srgbClr val="467A26"/>
              </a:solidFill>
              <a:prstDash val="solid"/>
              <a:tailEnd type="arrow" len="med"/>
            </a:ln>
          </p:spPr>
          <p:style>
            <a:lnRef idx="1">
              <a:schemeClr val="accent1">
                <a:shade val="50000"/>
              </a:schemeClr>
            </a:lnRef>
            <a:fillRef idx="0">
              <a:schemeClr val="accent1"/>
            </a:fillRef>
            <a:effectRef idx="0">
              <a:schemeClr val="accent1"/>
            </a:effectRef>
            <a:fontRef idx="minor">
              <a:schemeClr val="tx1"/>
            </a:fontRef>
          </p:style>
        </p:cxnSp>
        <p:sp>
          <p:nvSpPr>
            <p:cNvPr id="1063210068" name="Textfeld 1063210067"/>
            <p:cNvSpPr txBox="1"/>
            <p:nvPr/>
          </p:nvSpPr>
          <p:spPr bwMode="auto">
            <a:xfrm>
              <a:off x="5668579" y="1491685"/>
              <a:ext cx="997043" cy="259030"/>
            </a:xfrm>
            <a:prstGeom prst="rect">
              <a:avLst/>
            </a:prstGeom>
            <a:noFill/>
            <a:ln w="19049">
              <a:solidFill>
                <a:srgbClr val="30511A"/>
              </a:solidFill>
              <a:prstDash val="sysDot"/>
            </a:ln>
          </p:spPr>
          <p:txBody>
            <a:bodyPr vertOverflow="overflow" horzOverflow="clip" vert="horz" wrap="square" lIns="91440" tIns="45720" rIns="91440" bIns="45720" numCol="1" spcCol="0" rtlCol="0" fromWordArt="0" anchor="ctr" anchorCtr="0" forceAA="0" compatLnSpc="0">
              <a:noAutofit/>
            </a:bodyPr>
            <a:lstStyle/>
            <a:p>
              <a:pPr>
                <a:defRPr/>
              </a:pPr>
              <a:r>
                <a:rPr sz="800"/>
                <a:t>Navigation-Node</a:t>
              </a:r>
            </a:p>
          </p:txBody>
        </p:sp>
        <p:sp>
          <p:nvSpPr>
            <p:cNvPr id="590615290" name="Textfeld 590615289"/>
            <p:cNvSpPr txBox="1"/>
            <p:nvPr/>
          </p:nvSpPr>
          <p:spPr bwMode="auto">
            <a:xfrm>
              <a:off x="6505941" y="1805696"/>
              <a:ext cx="997042" cy="259029"/>
            </a:xfrm>
            <a:prstGeom prst="rect">
              <a:avLst/>
            </a:prstGeom>
            <a:noFill/>
            <a:ln w="19049">
              <a:solidFill>
                <a:srgbClr val="30511A"/>
              </a:solidFill>
              <a:prstDash val="sysDot"/>
            </a:ln>
          </p:spPr>
          <p:txBody>
            <a:bodyPr vertOverflow="overflow" horzOverflow="clip" vert="horz" wrap="square" lIns="91440" tIns="45720" rIns="91440" bIns="45720" numCol="1" spcCol="0" rtlCol="0" fromWordArt="0" anchor="ctr" anchorCtr="0" forceAA="0" compatLnSpc="0">
              <a:noAutofit/>
            </a:bodyPr>
            <a:lstStyle/>
            <a:p>
              <a:pPr>
                <a:defRPr/>
              </a:pPr>
              <a:r>
                <a:rPr sz="800"/>
                <a:t>Timer-Node</a:t>
              </a:r>
            </a:p>
          </p:txBody>
        </p:sp>
        <p:sp>
          <p:nvSpPr>
            <p:cNvPr id="1102278823" name="Textfeld 1102278822"/>
            <p:cNvSpPr txBox="1"/>
            <p:nvPr/>
          </p:nvSpPr>
          <p:spPr bwMode="auto">
            <a:xfrm>
              <a:off x="7699184" y="1844919"/>
              <a:ext cx="1007508" cy="272140"/>
            </a:xfrm>
            <a:prstGeom prst="rect">
              <a:avLst/>
            </a:prstGeom>
            <a:noFill/>
            <a:ln w="19049">
              <a:solidFill>
                <a:srgbClr val="30511A"/>
              </a:solidFill>
              <a:prstDash val="sysDot"/>
            </a:ln>
          </p:spPr>
          <p:txBody>
            <a:bodyPr vertOverflow="overflow" horzOverflow="clip" vert="horz" wrap="square" lIns="91440" tIns="45720" rIns="91440" bIns="45720" numCol="1" spcCol="0" rtlCol="0" fromWordArt="0" anchor="ctr" anchorCtr="0" forceAA="0" compatLnSpc="0">
              <a:noAutofit/>
            </a:bodyPr>
            <a:lstStyle/>
            <a:p>
              <a:pPr>
                <a:defRPr/>
              </a:pPr>
              <a:r>
                <a:rPr sz="800"/>
                <a:t>Screenshot-Node</a:t>
              </a:r>
            </a:p>
          </p:txBody>
        </p:sp>
        <p:cxnSp>
          <p:nvCxnSpPr>
            <p:cNvPr id="402255577" name="Gerader Verbinder 402255576"/>
            <p:cNvCxnSpPr>
              <a:cxnSpLocks/>
              <a:stCxn id="778972976" idx="3"/>
            </p:cNvCxnSpPr>
            <p:nvPr/>
          </p:nvCxnSpPr>
          <p:spPr bwMode="auto">
            <a:xfrm flipV="1">
              <a:off x="8103322" y="2420606"/>
              <a:ext cx="548362" cy="122676"/>
            </a:xfrm>
            <a:prstGeom prst="line">
              <a:avLst/>
            </a:prstGeom>
            <a:ln w="28575" cap="flat" cmpd="sng" algn="ctr">
              <a:solidFill>
                <a:srgbClr val="467A26"/>
              </a:solidFill>
              <a:prstDash val="solid"/>
              <a:tailEnd type="arrow" len="med"/>
            </a:ln>
          </p:spPr>
          <p:style>
            <a:lnRef idx="1">
              <a:schemeClr val="accent1">
                <a:shade val="50000"/>
              </a:schemeClr>
            </a:lnRef>
            <a:fillRef idx="0">
              <a:schemeClr val="accent1"/>
            </a:fillRef>
            <a:effectRef idx="0">
              <a:schemeClr val="accent1"/>
            </a:effectRef>
            <a:fontRef idx="minor">
              <a:schemeClr val="tx1"/>
            </a:fontRef>
          </p:style>
        </p:cxnSp>
        <p:sp>
          <p:nvSpPr>
            <p:cNvPr id="778972976" name="Textfeld 778972975"/>
            <p:cNvSpPr txBox="1"/>
            <p:nvPr/>
          </p:nvSpPr>
          <p:spPr bwMode="auto">
            <a:xfrm>
              <a:off x="7280502" y="2441540"/>
              <a:ext cx="822818" cy="203485"/>
            </a:xfrm>
            <a:prstGeom prst="rect">
              <a:avLst/>
            </a:prstGeom>
            <a:noFill/>
            <a:ln w="19049">
              <a:solidFill>
                <a:srgbClr val="30511A"/>
              </a:solidFill>
              <a:prstDash val="sysDot"/>
            </a:ln>
          </p:spPr>
          <p:txBody>
            <a:bodyPr vertOverflow="overflow" horzOverflow="clip" vert="horz" wrap="square" lIns="91440" tIns="45720" rIns="91440" bIns="45720" numCol="1" spcCol="0" rtlCol="0" fromWordArt="0" anchor="ctr" anchorCtr="0" forceAA="0" compatLnSpc="0">
              <a:noAutofit/>
            </a:bodyPr>
            <a:lstStyle/>
            <a:p>
              <a:pPr>
                <a:defRPr/>
              </a:pPr>
              <a:r>
                <a:rPr sz="800"/>
                <a:t>Button-Node</a:t>
              </a:r>
            </a:p>
          </p:txBody>
        </p:sp>
        <p:sp>
          <p:nvSpPr>
            <p:cNvPr id="483305001" name="Textfeld 483305000"/>
            <p:cNvSpPr txBox="1"/>
            <p:nvPr/>
          </p:nvSpPr>
          <p:spPr bwMode="auto">
            <a:xfrm>
              <a:off x="9007562" y="1761183"/>
              <a:ext cx="822818" cy="203484"/>
            </a:xfrm>
            <a:prstGeom prst="rect">
              <a:avLst/>
            </a:prstGeom>
            <a:noFill/>
            <a:ln w="19049">
              <a:solidFill>
                <a:srgbClr val="30511A"/>
              </a:solidFill>
              <a:prstDash val="sysDot"/>
            </a:ln>
          </p:spPr>
          <p:txBody>
            <a:bodyPr vertOverflow="overflow" horzOverflow="clip" vert="horz" wrap="square" lIns="91440" tIns="45720" rIns="91440" bIns="45720" numCol="1" spcCol="0" rtlCol="0" fromWordArt="0" anchor="ctr" anchorCtr="0" forceAA="0" compatLnSpc="0">
              <a:noAutofit/>
            </a:bodyPr>
            <a:lstStyle/>
            <a:p>
              <a:pPr>
                <a:defRPr/>
              </a:pPr>
              <a:r>
                <a:rPr sz="800"/>
                <a:t>Input-Node</a:t>
              </a:r>
            </a:p>
          </p:txBody>
        </p:sp>
        <p:cxnSp>
          <p:nvCxnSpPr>
            <p:cNvPr id="1453684069" name="Gerader Verbinder 1453684068"/>
            <p:cNvCxnSpPr>
              <a:cxnSpLocks/>
              <a:stCxn id="483305001" idx="0"/>
            </p:cNvCxnSpPr>
            <p:nvPr/>
          </p:nvCxnSpPr>
          <p:spPr bwMode="auto">
            <a:xfrm rot="16199969">
              <a:off x="9485410" y="1317931"/>
              <a:ext cx="376813" cy="509689"/>
            </a:xfrm>
            <a:prstGeom prst="line">
              <a:avLst/>
            </a:prstGeom>
            <a:ln w="28575" cap="flat" cmpd="sng" algn="ctr">
              <a:solidFill>
                <a:srgbClr val="467A26"/>
              </a:solidFill>
              <a:prstDash val="solid"/>
              <a:tailEnd type="arrow" len="med"/>
            </a:ln>
          </p:spPr>
          <p:style>
            <a:lnRef idx="1">
              <a:schemeClr val="accent1">
                <a:shade val="50000"/>
              </a:schemeClr>
            </a:lnRef>
            <a:fillRef idx="0">
              <a:schemeClr val="accent1"/>
            </a:fillRef>
            <a:effectRef idx="0">
              <a:schemeClr val="accent1"/>
            </a:effectRef>
            <a:fontRef idx="minor">
              <a:schemeClr val="tx1"/>
            </a:fontRef>
          </p:style>
        </p:cxn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31552822" name="Title 1"/>
          <p:cNvSpPr>
            <a:spLocks noGrp="1"/>
          </p:cNvSpPr>
          <p:nvPr>
            <p:ph type="title"/>
          </p:nvPr>
        </p:nvSpPr>
        <p:spPr bwMode="auto"/>
        <p:txBody>
          <a:bodyPr vertOverflow="overflow" horzOverflow="clip" vert="horz" wrap="square" lIns="91440" tIns="45720" rIns="91440" bIns="45720" numCol="1" spcCol="0" rtlCol="0" fromWordArt="0" anchor="b" anchorCtr="0" forceAA="0" compatLnSpc="0">
            <a:normAutofit/>
          </a:bodyPr>
          <a:lstStyle/>
          <a:p>
            <a:pPr>
              <a:defRPr/>
            </a:pPr>
            <a:r>
              <a:rPr lang="de-DE" sz="3200" b="0" i="0" u="none" strike="noStrike" cap="none" spc="0">
                <a:solidFill>
                  <a:schemeClr val="tx1"/>
                </a:solidFill>
                <a:latin typeface="Palatino Linotype"/>
                <a:ea typeface="Arial"/>
                <a:cs typeface="Arial"/>
              </a:rPr>
              <a:t>Graphische DSL: .feat und .doc</a:t>
            </a:r>
            <a:br>
              <a:rPr lang="de-DE" sz="3200" b="0" i="0" u="none" strike="noStrike" cap="none" spc="0">
                <a:solidFill>
                  <a:schemeClr val="tx1"/>
                </a:solidFill>
                <a:latin typeface="Palatino Linotype"/>
                <a:ea typeface="Arial"/>
                <a:cs typeface="Arial"/>
              </a:rPr>
            </a:br>
            <a:r>
              <a:rPr lang="de-DE" sz="1600" b="0" i="1" u="none" strike="noStrike" cap="none" spc="0">
                <a:solidFill>
                  <a:schemeClr val="tx1"/>
                </a:solidFill>
                <a:latin typeface="Palatino Linotype"/>
                <a:ea typeface="Palatino Linotype"/>
                <a:cs typeface="Palatino Linotype"/>
              </a:rPr>
              <a:t>Überblick des Generationsprozesses</a:t>
            </a:r>
            <a:endParaRPr/>
          </a:p>
        </p:txBody>
      </p:sp>
      <p:grpSp>
        <p:nvGrpSpPr>
          <p:cNvPr id="1221646153" name="Gruppieren 1221646152"/>
          <p:cNvGrpSpPr/>
          <p:nvPr/>
        </p:nvGrpSpPr>
        <p:grpSpPr bwMode="auto">
          <a:xfrm>
            <a:off x="1712306" y="1682791"/>
            <a:ext cx="8976606" cy="3783551"/>
            <a:chOff x="0" y="0"/>
            <a:chExt cx="8976606" cy="3783551"/>
          </a:xfrm>
        </p:grpSpPr>
        <p:grpSp>
          <p:nvGrpSpPr>
            <p:cNvPr id="859708527" name="Gruppieren 859708526"/>
            <p:cNvGrpSpPr/>
            <p:nvPr/>
          </p:nvGrpSpPr>
          <p:grpSpPr bwMode="auto">
            <a:xfrm>
              <a:off x="0" y="0"/>
              <a:ext cx="8976606" cy="3783551"/>
              <a:chOff x="0" y="0"/>
              <a:chExt cx="8976606" cy="3783551"/>
            </a:xfrm>
          </p:grpSpPr>
          <p:pic>
            <p:nvPicPr>
              <p:cNvPr id="1184105255" name="Inhaltsplatzhalter 1184105254"/>
              <p:cNvPicPr>
                <a:picLocks noGrp="1" noChangeAspect="1"/>
              </p:cNvPicPr>
              <p:nvPr>
                <p:ph idx="1"/>
              </p:nvPr>
            </p:nvPicPr>
            <p:blipFill>
              <a:blip r:embed="rId2"/>
              <a:stretch/>
            </p:blipFill>
            <p:spPr bwMode="auto">
              <a:xfrm>
                <a:off x="188326" y="332938"/>
                <a:ext cx="8788278" cy="3450611"/>
              </a:xfrm>
              <a:prstGeom prst="rect">
                <a:avLst/>
              </a:prstGeom>
            </p:spPr>
          </p:pic>
          <p:sp>
            <p:nvSpPr>
              <p:cNvPr id="534986265" name="Textfeld 534986264"/>
              <p:cNvSpPr txBox="1"/>
              <p:nvPr/>
            </p:nvSpPr>
            <p:spPr bwMode="auto">
              <a:xfrm>
                <a:off x="0" y="3299513"/>
                <a:ext cx="2149229" cy="341920"/>
              </a:xfrm>
              <a:prstGeom prst="rect">
                <a:avLst/>
              </a:prstGeom>
              <a:noFill/>
            </p:spPr>
            <p:txBody>
              <a:bodyPr vertOverflow="overflow" horzOverflow="clip" vert="horz" wrap="square" lIns="91440" tIns="45720" rIns="91440" bIns="45720" numCol="1" spcCol="0" rtlCol="0" fromWordArt="0" anchor="t" anchorCtr="0" forceAA="0" compatLnSpc="0">
                <a:noAutofit/>
              </a:bodyPr>
              <a:lstStyle/>
              <a:p>
                <a:pPr>
                  <a:defRPr/>
                </a:pPr>
                <a:r>
                  <a:rPr sz="1400"/>
                  <a:t>Dokumentationsmodell</a:t>
                </a:r>
              </a:p>
            </p:txBody>
          </p:sp>
          <p:sp>
            <p:nvSpPr>
              <p:cNvPr id="1050783702" name="Textfeld 1050783701"/>
              <p:cNvSpPr txBox="1"/>
              <p:nvPr/>
            </p:nvSpPr>
            <p:spPr bwMode="auto">
              <a:xfrm>
                <a:off x="6704133" y="0"/>
                <a:ext cx="2198075" cy="341920"/>
              </a:xfrm>
              <a:prstGeom prst="rect">
                <a:avLst/>
              </a:prstGeom>
              <a:noFill/>
            </p:spPr>
            <p:txBody>
              <a:bodyPr vertOverflow="overflow" horzOverflow="clip" vert="horz" wrap="square" lIns="91440" tIns="45720" rIns="91440" bIns="45720" numCol="1" spcCol="0" rtlCol="0" fromWordArt="0" anchor="t" anchorCtr="0" forceAA="0" compatLnSpc="0">
                <a:noAutofit/>
              </a:bodyPr>
              <a:lstStyle/>
              <a:p>
                <a:pPr>
                  <a:defRPr/>
                </a:pPr>
                <a:r>
                  <a:rPr lang="de-DE" sz="1400"/>
                  <a:t>Fertige Dokumentation</a:t>
                </a:r>
                <a:endParaRPr sz="1400"/>
              </a:p>
            </p:txBody>
          </p:sp>
        </p:grpSp>
        <p:sp>
          <p:nvSpPr>
            <p:cNvPr id="1447675879" name="Textfeld 1447675878"/>
            <p:cNvSpPr txBox="1"/>
            <p:nvPr/>
          </p:nvSpPr>
          <p:spPr bwMode="auto">
            <a:xfrm>
              <a:off x="3123459" y="1887283"/>
              <a:ext cx="2649900" cy="341920"/>
            </a:xfrm>
            <a:prstGeom prst="rect">
              <a:avLst/>
            </a:prstGeom>
            <a:noFill/>
          </p:spPr>
          <p:txBody>
            <a:bodyPr vertOverflow="overflow" horzOverflow="clip" vert="horz" wrap="square" lIns="91440" tIns="45720" rIns="91440" bIns="45720" numCol="1" spcCol="0" rtlCol="0" fromWordArt="0" anchor="t" anchorCtr="0" forceAA="0" compatLnSpc="0">
              <a:noAutofit/>
            </a:bodyPr>
            <a:lstStyle/>
            <a:p>
              <a:pPr>
                <a:defRPr/>
              </a:pPr>
              <a:r>
                <a:rPr lang="de-DE" sz="1400"/>
                <a:t>Dokumentation </a:t>
              </a:r>
              <a:r>
                <a:rPr sz="1400"/>
                <a:t>in Markdown</a:t>
              </a:r>
            </a:p>
          </p:txBody>
        </p:sp>
        <p:sp>
          <p:nvSpPr>
            <p:cNvPr id="886982452" name="Textfeld 886982451"/>
            <p:cNvSpPr txBox="1"/>
            <p:nvPr/>
          </p:nvSpPr>
          <p:spPr bwMode="auto">
            <a:xfrm>
              <a:off x="4322883" y="2688936"/>
              <a:ext cx="1199422" cy="260748"/>
            </a:xfrm>
            <a:prstGeom prst="rect">
              <a:avLst/>
            </a:prstGeom>
            <a:noFill/>
          </p:spPr>
          <p:txBody>
            <a:bodyPr vertOverflow="overflow" horzOverflow="clip" vert="horz" wrap="square" lIns="91440" tIns="45720" rIns="91440" bIns="45720" numCol="1" spcCol="0" rtlCol="0" fromWordArt="0" anchor="t" anchorCtr="0" forceAA="0" compatLnSpc="0">
              <a:noAutofit/>
            </a:bodyPr>
            <a:lstStyle/>
            <a:p>
              <a:pPr>
                <a:defRPr/>
              </a:pPr>
              <a:r>
                <a:rPr lang="de-DE" sz="1400"/>
                <a:t>Screenshots</a:t>
              </a:r>
              <a:endParaRPr sz="1400"/>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737948483" name="Título 1"/>
          <p:cNvSpPr>
            <a:spLocks noGrp="1"/>
          </p:cNvSpPr>
          <p:nvPr>
            <p:ph type="title"/>
          </p:nvPr>
        </p:nvSpPr>
        <p:spPr bwMode="auto"/>
        <p:txBody>
          <a:bodyPr/>
          <a:lstStyle/>
          <a:p>
            <a:pPr>
              <a:defRPr/>
            </a:pPr>
            <a:r>
              <a:rPr lang="de-DE"/>
              <a:t>Ergebnisse</a:t>
            </a:r>
            <a:br>
              <a:rPr lang="de-DE"/>
            </a:br>
            <a:r>
              <a:rPr lang="de-DE" sz="1600" i="1"/>
              <a:t>WebDoc - Web Application Documentor</a:t>
            </a:r>
            <a:endParaRPr/>
          </a:p>
        </p:txBody>
      </p:sp>
      <p:sp>
        <p:nvSpPr>
          <p:cNvPr id="1419255848" name="Marcador de contenido 2"/>
          <p:cNvSpPr>
            <a:spLocks noGrp="1"/>
          </p:cNvSpPr>
          <p:nvPr>
            <p:ph idx="1"/>
          </p:nvPr>
        </p:nvSpPr>
        <p:spPr bwMode="auto">
          <a:xfrm>
            <a:off x="1534695" y="2015731"/>
            <a:ext cx="5583962" cy="3450612"/>
          </a:xfrm>
        </p:spPr>
        <p:txBody>
          <a:bodyPr vertOverflow="overflow" horzOverflow="clip" vert="horz" wrap="square" lIns="91440" tIns="45720" rIns="91440" bIns="45720" numCol="1" spcCol="0" rtlCol="0" fromWordArt="0" anchor="t" anchorCtr="0" forceAA="0" compatLnSpc="0">
            <a:normAutofit fontScale="95000" lnSpcReduction="1000"/>
          </a:bodyPr>
          <a:lstStyle/>
          <a:p>
            <a:pPr>
              <a:defRPr/>
            </a:pPr>
            <a:r>
              <a:t>Modell-basierter Editor zum Erstellen von Nutzerdokumentation für Webanwendungen</a:t>
            </a:r>
          </a:p>
          <a:p>
            <a:pPr>
              <a:defRPr/>
            </a:pPr>
            <a:r>
              <a:t>Zwei Modellsprachen, die jeweils die Funktionalitäten und die darin enthaltene Nutzeraktionen beschreiben</a:t>
            </a:r>
          </a:p>
          <a:p>
            <a:pPr>
              <a:defRPr/>
            </a:pPr>
            <a:r>
              <a:t>Ein Modell-zu-Text-Generator, der Markdowndateien mit Dummybildern erstellt</a:t>
            </a:r>
          </a:p>
        </p:txBody>
      </p:sp>
      <p:pic>
        <p:nvPicPr>
          <p:cNvPr id="356184977" name="Grafik 356184976"/>
          <p:cNvPicPr>
            <a:picLocks noChangeAspect="1"/>
          </p:cNvPicPr>
          <p:nvPr/>
        </p:nvPicPr>
        <p:blipFill>
          <a:blip r:embed="rId2"/>
          <a:stretch/>
        </p:blipFill>
        <p:spPr bwMode="auto">
          <a:xfrm>
            <a:off x="7238999" y="2015731"/>
            <a:ext cx="4762499" cy="314325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066127232" name="Título 1"/>
          <p:cNvSpPr>
            <a:spLocks noGrp="1"/>
          </p:cNvSpPr>
          <p:nvPr>
            <p:ph type="title"/>
          </p:nvPr>
        </p:nvSpPr>
        <p:spPr bwMode="auto"/>
        <p:txBody>
          <a:bodyPr/>
          <a:lstStyle/>
          <a:p>
            <a:pPr>
              <a:defRPr/>
            </a:pPr>
            <a:r>
              <a:rPr lang="de-DE"/>
              <a:t>Ergebnisse</a:t>
            </a:r>
            <a:br>
              <a:rPr lang="de-DE"/>
            </a:br>
            <a:r>
              <a:rPr lang="de-DE" sz="1600" i="1"/>
              <a:t>WebDoc - Web Application Documentor</a:t>
            </a:r>
            <a:endParaRPr/>
          </a:p>
        </p:txBody>
      </p:sp>
      <p:sp>
        <p:nvSpPr>
          <p:cNvPr id="1550064571" name="Marcador de contenido 2"/>
          <p:cNvSpPr>
            <a:spLocks noGrp="1"/>
          </p:cNvSpPr>
          <p:nvPr>
            <p:ph idx="1"/>
          </p:nvPr>
        </p:nvSpPr>
        <p:spPr bwMode="auto"/>
        <p:txBody>
          <a:bodyPr/>
          <a:lstStyle/>
          <a:p>
            <a:pPr>
              <a:defRPr/>
            </a:pPr>
            <a:r>
              <a:rPr lang="de-DE"/>
              <a:t>Implementierung der Wiederverwendbarkeit der Modellelemente, um den Designprozess zu beschleunigen</a:t>
            </a:r>
          </a:p>
          <a:p>
            <a:pPr>
              <a:defRPr/>
            </a:pPr>
            <a:r>
              <a:rPr lang="de-DE"/>
              <a:t>Überprüfung der Korrektheit des Graphmodells vor der Generation, um Fehler zu minimieren</a:t>
            </a:r>
          </a:p>
          <a:p>
            <a:pPr>
              <a:defRPr/>
            </a:pPr>
            <a:r>
              <a:rPr lang="de-DE"/>
              <a:t> </a:t>
            </a:r>
            <a:r>
              <a:rPr lang="de-DE" sz="2000" b="0" i="0" u="none" strike="noStrike" cap="none" spc="0">
                <a:solidFill>
                  <a:schemeClr val="tx1"/>
                </a:solidFill>
                <a:latin typeface="Palatino Linotype"/>
                <a:ea typeface="Palatino Linotype"/>
                <a:cs typeface="Palatino Linotype"/>
              </a:rPr>
              <a:t>Generierung der gesamten Projektstruktur mit ‚Boilerplate-code‘ innerhalb desselben Projektordners</a:t>
            </a:r>
            <a:endParaRPr lang="de-DE"/>
          </a:p>
          <a:p>
            <a:pPr>
              <a:defRPr/>
            </a:pPr>
            <a:endParaRPr lang="de-DE"/>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313569025" name="Título 1"/>
          <p:cNvSpPr>
            <a:spLocks noGrp="1"/>
          </p:cNvSpPr>
          <p:nvPr>
            <p:ph type="title"/>
          </p:nvPr>
        </p:nvSpPr>
        <p:spPr bwMode="auto"/>
        <p:txBody>
          <a:bodyPr/>
          <a:lstStyle/>
          <a:p>
            <a:pPr>
              <a:defRPr/>
            </a:pPr>
            <a:r>
              <a:rPr lang="de-DE"/>
              <a:t>Ergebnisse</a:t>
            </a:r>
            <a:br>
              <a:rPr lang="de-DE"/>
            </a:br>
            <a:r>
              <a:rPr lang="de-DE" sz="1600" i="1"/>
              <a:t>WebDoc - Web Application Documentor</a:t>
            </a:r>
            <a:endParaRPr/>
          </a:p>
        </p:txBody>
      </p:sp>
      <p:sp>
        <p:nvSpPr>
          <p:cNvPr id="985876979" name="Marcador de contenido 2"/>
          <p:cNvSpPr>
            <a:spLocks noGrp="1"/>
          </p:cNvSpPr>
          <p:nvPr>
            <p:ph idx="1"/>
          </p:nvPr>
        </p:nvSpPr>
        <p:spPr bwMode="auto"/>
        <p:txBody>
          <a:bodyPr/>
          <a:lstStyle/>
          <a:p>
            <a:pPr>
              <a:defRPr/>
            </a:pPr>
            <a:r>
              <a:rPr lang="de-DE"/>
              <a:t>Ad hoc Erstellung eine Dokumentations-Webseite durch Integration von Drittanbierter-Tools, VuePress und Markdown</a:t>
            </a:r>
          </a:p>
          <a:p>
            <a:pPr>
              <a:defRPr/>
            </a:pPr>
            <a:r>
              <a:rPr lang="de-DE" sz="2000" b="0" i="0" u="none" strike="noStrike" cap="none" spc="0">
                <a:solidFill>
                  <a:schemeClr val="tx1"/>
                </a:solidFill>
                <a:latin typeface="Palatino Linotype"/>
                <a:ea typeface="Palatino Linotype"/>
                <a:cs typeface="Palatino Linotype"/>
              </a:rPr>
              <a:t>Starten der Dokumentations-Website mit minimalem Konfigurationsaufwand</a:t>
            </a:r>
            <a:endParaRPr lang="de-DE"/>
          </a:p>
        </p:txBody>
      </p:sp>
      <p:pic>
        <p:nvPicPr>
          <p:cNvPr id="307794514" name="Grafik 307794513"/>
          <p:cNvPicPr>
            <a:picLocks noChangeAspect="1"/>
          </p:cNvPicPr>
          <p:nvPr/>
        </p:nvPicPr>
        <p:blipFill>
          <a:blip r:embed="rId2"/>
          <a:stretch/>
        </p:blipFill>
        <p:spPr bwMode="auto">
          <a:xfrm>
            <a:off x="3607499" y="3246060"/>
            <a:ext cx="5135292" cy="240674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PhAnim="0">
  <p:cSld>
    <p:bg>
      <p:bgPr>
        <a:gradFill>
          <a:gsLst>
            <a:gs pos="0">
              <a:srgbClr val="D7D5D2">
                <a:alpha val="99999"/>
              </a:srgbClr>
            </a:gs>
            <a:gs pos="100000">
              <a:srgbClr val="422B54">
                <a:alpha val="99999"/>
              </a:srgbClr>
            </a:gs>
          </a:gsLst>
          <a:lin ang="3600000" scaled="1"/>
        </a:gradFill>
        <a:effectLst/>
      </p:bgPr>
    </p:bg>
    <p:spTree>
      <p:nvGrpSpPr>
        <p:cNvPr id="1" name=""/>
        <p:cNvGrpSpPr/>
        <p:nvPr/>
      </p:nvGrpSpPr>
      <p:grpSpPr bwMode="auto">
        <a:xfrm>
          <a:off x="0" y="0"/>
          <a:ext cx="0" cy="0"/>
          <a:chOff x="0" y="0"/>
          <a:chExt cx="0" cy="0"/>
        </a:xfrm>
      </p:grpSpPr>
      <p:sp>
        <p:nvSpPr>
          <p:cNvPr id="1417253658" name="Título 1"/>
          <p:cNvSpPr>
            <a:spLocks noGrp="1"/>
          </p:cNvSpPr>
          <p:nvPr>
            <p:ph type="title"/>
          </p:nvPr>
        </p:nvSpPr>
        <p:spPr bwMode="auto"/>
        <p:txBody>
          <a:bodyPr/>
          <a:lstStyle/>
          <a:p>
            <a:pPr>
              <a:defRPr/>
            </a:pPr>
            <a:r>
              <a:rPr lang="de-DE"/>
              <a:t>Demo</a:t>
            </a:r>
            <a:br>
              <a:rPr lang="de-DE"/>
            </a:br>
            <a:r>
              <a:rPr lang="de-DE" sz="1600" b="0" i="1" u="none" strike="noStrike" cap="none" spc="0">
                <a:solidFill>
                  <a:schemeClr val="tx1"/>
                </a:solidFill>
                <a:latin typeface="+mj-lt"/>
                <a:ea typeface="+mj-ea"/>
                <a:cs typeface="+mj-cs"/>
              </a:rPr>
              <a:t>WebDoc - Web Application Documentor</a:t>
            </a:r>
            <a:endParaRPr/>
          </a:p>
        </p:txBody>
      </p:sp>
      <p:pic>
        <p:nvPicPr>
          <p:cNvPr id="1928959524" name="Grafik 1928959523"/>
          <p:cNvPicPr>
            <a:picLocks noChangeAspect="1"/>
          </p:cNvPicPr>
          <p:nvPr/>
        </p:nvPicPr>
        <p:blipFill>
          <a:blip r:embed="rId3"/>
          <a:stretch/>
        </p:blipFill>
        <p:spPr bwMode="auto">
          <a:xfrm>
            <a:off x="6933828" y="1312914"/>
            <a:ext cx="4762498" cy="314325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91240005" name="Título 1"/>
          <p:cNvSpPr>
            <a:spLocks noGrp="1"/>
          </p:cNvSpPr>
          <p:nvPr>
            <p:ph type="title"/>
          </p:nvPr>
        </p:nvSpPr>
        <p:spPr bwMode="auto"/>
        <p:txBody>
          <a:bodyPr/>
          <a:lstStyle/>
          <a:p>
            <a:pPr>
              <a:defRPr/>
            </a:pPr>
            <a:r>
              <a:rPr lang="de-DE"/>
              <a:t>Künftige Arbeiten</a:t>
            </a:r>
            <a:br>
              <a:rPr lang="de-DE"/>
            </a:br>
            <a:endParaRPr sz="1800"/>
          </a:p>
        </p:txBody>
      </p:sp>
      <p:sp>
        <p:nvSpPr>
          <p:cNvPr id="835041238" name="Marcador de contenido 2"/>
          <p:cNvSpPr>
            <a:spLocks noGrp="1"/>
          </p:cNvSpPr>
          <p:nvPr>
            <p:ph idx="1"/>
          </p:nvPr>
        </p:nvSpPr>
        <p:spPr bwMode="auto">
          <a:xfrm>
            <a:off x="1534695" y="2015731"/>
            <a:ext cx="9970230" cy="3653029"/>
          </a:xfrm>
        </p:spPr>
        <p:txBody>
          <a:bodyPr vertOverflow="overflow" horzOverflow="clip" vert="horz" wrap="square" lIns="91440" tIns="45720" rIns="91440" bIns="45720" numCol="1" spcCol="0" rtlCol="0" fromWordArt="0" anchor="t" anchorCtr="0" forceAA="0" compatLnSpc="0">
            <a:normAutofit fontScale="92500" lnSpcReduction="20000"/>
          </a:bodyPr>
          <a:lstStyle/>
          <a:p>
            <a:pPr>
              <a:defRPr/>
            </a:pPr>
            <a:r>
              <a:rPr lang="de-DE" dirty="0"/>
              <a:t>Erleichterung des Erstellungsprozesses, indem eine Projektvorlage mit einer Startkonfiguration erstellt wird</a:t>
            </a:r>
          </a:p>
          <a:p>
            <a:pPr>
              <a:defRPr/>
            </a:pPr>
            <a:r>
              <a:rPr lang="de-DE" dirty="0"/>
              <a:t>Querverweis auf DocGraphModels innerhalb anderer könnte in Zukunft verbessert werden, um beispielsweise alle verfügbaren Graphen Modelle in einer separaten Ansicht auflisten zu können</a:t>
            </a:r>
          </a:p>
          <a:p>
            <a:pPr>
              <a:defRPr/>
            </a:pPr>
            <a:r>
              <a:rPr lang="de-DE" dirty="0"/>
              <a:t>Aufbesserung der graphischen Sprachen mit weiteren Selektoren, um HTML-Elemente besser adressieren zu können</a:t>
            </a:r>
          </a:p>
          <a:p>
            <a:pPr>
              <a:defRPr/>
            </a:pPr>
            <a:r>
              <a:rPr lang="de-DE" dirty="0"/>
              <a:t>Weitere Checks implementieren, um beispielsweise die Syntax der Selektoren im Voraus zu validieren</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ítulo 1"/>
          <p:cNvSpPr>
            <a:spLocks noGrp="1"/>
          </p:cNvSpPr>
          <p:nvPr>
            <p:ph type="title"/>
          </p:nvPr>
        </p:nvSpPr>
        <p:spPr bwMode="auto"/>
        <p:txBody>
          <a:bodyPr/>
          <a:lstStyle/>
          <a:p>
            <a:pPr>
              <a:defRPr/>
            </a:pPr>
            <a:r>
              <a:rPr lang="de-DE"/>
              <a:t>Agenda</a:t>
            </a:r>
            <a:endParaRPr/>
          </a:p>
        </p:txBody>
      </p:sp>
      <p:grpSp>
        <p:nvGrpSpPr>
          <p:cNvPr id="6" name="Marcador de contenido 2"/>
          <p:cNvGrpSpPr/>
          <p:nvPr/>
        </p:nvGrpSpPr>
        <p:grpSpPr bwMode="auto">
          <a:xfrm>
            <a:off x="1534695" y="2015731"/>
            <a:ext cx="9520156" cy="3019284"/>
            <a:chOff x="0" y="0"/>
            <a:chExt cx="9520156" cy="3019284"/>
          </a:xfrm>
        </p:grpSpPr>
        <p:sp>
          <p:nvSpPr>
            <p:cNvPr id="3" name="Gerader Verbinder 2"/>
            <p:cNvSpPr/>
            <p:nvPr/>
          </p:nvSpPr>
          <p:spPr bwMode="auto">
            <a:xfrm>
              <a:off x="0" y="0"/>
              <a:ext cx="9520157"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p:spPr>
          <p:style>
            <a:lnRef idx="2">
              <a:srgbClr val="000000"/>
            </a:lnRef>
            <a:fillRef idx="1">
              <a:srgbClr val="000000"/>
            </a:fillRef>
            <a:effectRef idx="0">
              <a:srgbClr val="000000"/>
            </a:effectRef>
            <a:fontRef idx="minor">
              <a:schemeClr val="lt1"/>
            </a:fontRef>
          </p:style>
        </p:sp>
        <p:sp>
          <p:nvSpPr>
            <p:cNvPr id="4" name="Rechteck 3"/>
            <p:cNvSpPr/>
            <p:nvPr/>
          </p:nvSpPr>
          <p:spPr bwMode="auto">
            <a:xfrm>
              <a:off x="0" y="0"/>
              <a:ext cx="9520157" cy="431326"/>
            </a:xfrm>
            <a:prstGeom prst="rect">
              <a:avLst/>
            </a:prstGeom>
            <a:noFill/>
            <a:ln>
              <a:noFill/>
            </a:ln>
            <a:effectLst/>
          </p:spPr>
          <p:style>
            <a:lnRef idx="0">
              <a:srgbClr val="000000"/>
            </a:lnRef>
            <a:fillRef idx="0">
              <a:srgbClr val="000000"/>
            </a:fillRef>
            <a:effectRef idx="0">
              <a:srgbClr val="000000"/>
            </a:effectRef>
            <a:fontRef idx="minor"/>
          </p:style>
          <p:txBody>
            <a:bodyPr spcFirstLastPara="0" vert="horz" wrap="square" lIns="68580" tIns="68580" rIns="68580" bIns="68580" numCol="1" spcCol="1270" anchor="t" anchorCtr="0">
              <a:noAutofit/>
            </a:bodyPr>
            <a:lstStyle/>
            <a:p>
              <a:pPr marL="0" lvl="0" indent="0" algn="l" defTabSz="800100">
                <a:lnSpc>
                  <a:spcPct val="90000"/>
                </a:lnSpc>
                <a:spcBef>
                  <a:spcPts val="0"/>
                </a:spcBef>
                <a:spcAft>
                  <a:spcPts val="0"/>
                </a:spcAft>
                <a:buNone/>
                <a:defRPr/>
              </a:pPr>
              <a:r>
                <a:rPr lang="de-DE" sz="1800"/>
                <a:t>Dokumentation von Webanwendungen</a:t>
              </a:r>
              <a:endParaRPr lang="en-US" sz="1800"/>
            </a:p>
          </p:txBody>
        </p:sp>
        <p:sp>
          <p:nvSpPr>
            <p:cNvPr id="5" name="Gerader Verbinder 4"/>
            <p:cNvSpPr/>
            <p:nvPr/>
          </p:nvSpPr>
          <p:spPr bwMode="auto">
            <a:xfrm>
              <a:off x="0" y="431325"/>
              <a:ext cx="9520157"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p:spPr>
          <p:style>
            <a:lnRef idx="2">
              <a:srgbClr val="000000"/>
            </a:lnRef>
            <a:fillRef idx="1">
              <a:srgbClr val="000000"/>
            </a:fillRef>
            <a:effectRef idx="0">
              <a:srgbClr val="000000"/>
            </a:effectRef>
            <a:fontRef idx="minor">
              <a:schemeClr val="lt1"/>
            </a:fontRef>
          </p:style>
        </p:sp>
        <p:sp>
          <p:nvSpPr>
            <p:cNvPr id="7" name="Rechteck 6"/>
            <p:cNvSpPr/>
            <p:nvPr/>
          </p:nvSpPr>
          <p:spPr bwMode="auto">
            <a:xfrm>
              <a:off x="0" y="431325"/>
              <a:ext cx="9520157" cy="431326"/>
            </a:xfrm>
            <a:prstGeom prst="rect">
              <a:avLst/>
            </a:prstGeom>
            <a:noFill/>
            <a:ln>
              <a:noFill/>
            </a:ln>
            <a:effectLst/>
          </p:spPr>
          <p:style>
            <a:lnRef idx="0">
              <a:srgbClr val="000000"/>
            </a:lnRef>
            <a:fillRef idx="0">
              <a:srgbClr val="000000"/>
            </a:fillRef>
            <a:effectRef idx="0">
              <a:srgbClr val="000000"/>
            </a:effectRef>
            <a:fontRef idx="minor"/>
          </p:style>
          <p:txBody>
            <a:bodyPr spcFirstLastPara="0" vert="horz" wrap="square" lIns="68580" tIns="68580" rIns="68580" bIns="68580" numCol="1" spcCol="1270" anchor="t" anchorCtr="0">
              <a:noAutofit/>
            </a:bodyPr>
            <a:lstStyle/>
            <a:p>
              <a:pPr marL="0" lvl="0" indent="0" algn="l" defTabSz="800100">
                <a:lnSpc>
                  <a:spcPct val="90000"/>
                </a:lnSpc>
                <a:spcBef>
                  <a:spcPts val="0"/>
                </a:spcBef>
                <a:spcAft>
                  <a:spcPts val="0"/>
                </a:spcAft>
                <a:buNone/>
                <a:defRPr/>
              </a:pPr>
              <a:r>
                <a:rPr lang="de-DE" sz="1800"/>
                <a:t>Gegenstand der Arbeit</a:t>
              </a:r>
              <a:endParaRPr lang="en-US" sz="1800"/>
            </a:p>
          </p:txBody>
        </p:sp>
        <p:sp>
          <p:nvSpPr>
            <p:cNvPr id="8" name="Gerader Verbinder 7"/>
            <p:cNvSpPr/>
            <p:nvPr/>
          </p:nvSpPr>
          <p:spPr bwMode="auto">
            <a:xfrm>
              <a:off x="0" y="862652"/>
              <a:ext cx="9520157"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p:spPr>
          <p:style>
            <a:lnRef idx="2">
              <a:srgbClr val="000000"/>
            </a:lnRef>
            <a:fillRef idx="1">
              <a:srgbClr val="000000"/>
            </a:fillRef>
            <a:effectRef idx="0">
              <a:srgbClr val="000000"/>
            </a:effectRef>
            <a:fontRef idx="minor">
              <a:schemeClr val="lt1"/>
            </a:fontRef>
          </p:style>
        </p:sp>
        <p:sp>
          <p:nvSpPr>
            <p:cNvPr id="9" name="Rechteck 8"/>
            <p:cNvSpPr/>
            <p:nvPr/>
          </p:nvSpPr>
          <p:spPr bwMode="auto">
            <a:xfrm>
              <a:off x="0" y="862652"/>
              <a:ext cx="9520157" cy="431326"/>
            </a:xfrm>
            <a:prstGeom prst="rect">
              <a:avLst/>
            </a:prstGeom>
            <a:noFill/>
            <a:ln>
              <a:noFill/>
            </a:ln>
            <a:effectLst/>
          </p:spPr>
          <p:style>
            <a:lnRef idx="0">
              <a:srgbClr val="000000"/>
            </a:lnRef>
            <a:fillRef idx="0">
              <a:srgbClr val="000000"/>
            </a:fillRef>
            <a:effectRef idx="0">
              <a:srgbClr val="000000"/>
            </a:effectRef>
            <a:fontRef idx="minor"/>
          </p:style>
          <p:txBody>
            <a:bodyPr spcFirstLastPara="0" vert="horz" wrap="square" lIns="68580" tIns="68580" rIns="68580" bIns="68580" numCol="1" spcCol="1270" anchor="t" anchorCtr="0">
              <a:noAutofit/>
            </a:bodyPr>
            <a:lstStyle/>
            <a:p>
              <a:pPr marL="0" lvl="0" indent="0" algn="l" defTabSz="800100">
                <a:lnSpc>
                  <a:spcPct val="90000"/>
                </a:lnSpc>
                <a:spcBef>
                  <a:spcPts val="0"/>
                </a:spcBef>
                <a:spcAft>
                  <a:spcPts val="0"/>
                </a:spcAft>
                <a:buNone/>
                <a:defRPr/>
              </a:pPr>
              <a:r>
                <a:rPr lang="de-DE" sz="1800" b="0" i="0" u="none" strike="noStrike" cap="none" spc="0">
                  <a:solidFill>
                    <a:schemeClr val="tx1"/>
                  </a:solidFill>
                  <a:latin typeface="Palatino Linotype"/>
                  <a:ea typeface="Arial"/>
                  <a:cs typeface="Arial"/>
                </a:rPr>
                <a:t>Methodologie</a:t>
              </a:r>
              <a:endParaRPr lang="en-US" sz="1800"/>
            </a:p>
          </p:txBody>
        </p:sp>
        <p:sp>
          <p:nvSpPr>
            <p:cNvPr id="10" name="Gerader Verbinder 9"/>
            <p:cNvSpPr/>
            <p:nvPr/>
          </p:nvSpPr>
          <p:spPr bwMode="auto">
            <a:xfrm>
              <a:off x="0" y="1293978"/>
              <a:ext cx="9520157"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p:spPr>
          <p:style>
            <a:lnRef idx="2">
              <a:srgbClr val="000000"/>
            </a:lnRef>
            <a:fillRef idx="1">
              <a:srgbClr val="000000"/>
            </a:fillRef>
            <a:effectRef idx="0">
              <a:srgbClr val="000000"/>
            </a:effectRef>
            <a:fontRef idx="minor">
              <a:schemeClr val="lt1"/>
            </a:fontRef>
          </p:style>
        </p:sp>
        <p:sp>
          <p:nvSpPr>
            <p:cNvPr id="11" name="Rechteck 10"/>
            <p:cNvSpPr/>
            <p:nvPr/>
          </p:nvSpPr>
          <p:spPr bwMode="auto">
            <a:xfrm>
              <a:off x="0" y="1293978"/>
              <a:ext cx="9520157" cy="431326"/>
            </a:xfrm>
            <a:prstGeom prst="rect">
              <a:avLst/>
            </a:prstGeom>
            <a:noFill/>
            <a:ln>
              <a:noFill/>
            </a:ln>
            <a:effectLst/>
          </p:spPr>
          <p:style>
            <a:lnRef idx="0">
              <a:srgbClr val="000000"/>
            </a:lnRef>
            <a:fillRef idx="0">
              <a:srgbClr val="000000"/>
            </a:fillRef>
            <a:effectRef idx="0">
              <a:srgbClr val="000000"/>
            </a:effectRef>
            <a:fontRef idx="minor"/>
          </p:style>
          <p:txBody>
            <a:bodyPr spcFirstLastPara="0" vert="horz" wrap="square" lIns="68580" tIns="68580" rIns="68580" bIns="68580" numCol="1" spcCol="1270" anchor="t" anchorCtr="0">
              <a:noAutofit/>
            </a:bodyPr>
            <a:lstStyle/>
            <a:p>
              <a:pPr marL="0" lvl="0" indent="0" algn="l" defTabSz="800100">
                <a:lnSpc>
                  <a:spcPct val="90000"/>
                </a:lnSpc>
                <a:spcBef>
                  <a:spcPts val="0"/>
                </a:spcBef>
                <a:spcAft>
                  <a:spcPts val="0"/>
                </a:spcAft>
                <a:buNone/>
                <a:defRPr/>
              </a:pPr>
              <a:r>
                <a:rPr lang="de-DE" sz="1800"/>
                <a:t>Ergebnisse</a:t>
              </a:r>
              <a:endParaRPr lang="en-US" sz="1800"/>
            </a:p>
          </p:txBody>
        </p:sp>
        <p:sp>
          <p:nvSpPr>
            <p:cNvPr id="12" name="Gerader Verbinder 11"/>
            <p:cNvSpPr/>
            <p:nvPr/>
          </p:nvSpPr>
          <p:spPr bwMode="auto">
            <a:xfrm>
              <a:off x="0" y="1725305"/>
              <a:ext cx="9520157"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p:spPr>
          <p:style>
            <a:lnRef idx="2">
              <a:srgbClr val="000000"/>
            </a:lnRef>
            <a:fillRef idx="1">
              <a:srgbClr val="000000"/>
            </a:fillRef>
            <a:effectRef idx="0">
              <a:srgbClr val="000000"/>
            </a:effectRef>
            <a:fontRef idx="minor">
              <a:schemeClr val="lt1"/>
            </a:fontRef>
          </p:style>
        </p:sp>
        <p:sp>
          <p:nvSpPr>
            <p:cNvPr id="13" name="Rechteck 12"/>
            <p:cNvSpPr/>
            <p:nvPr/>
          </p:nvSpPr>
          <p:spPr bwMode="auto">
            <a:xfrm>
              <a:off x="0" y="1725305"/>
              <a:ext cx="9520157" cy="431326"/>
            </a:xfrm>
            <a:prstGeom prst="rect">
              <a:avLst/>
            </a:prstGeom>
            <a:noFill/>
            <a:ln>
              <a:noFill/>
            </a:ln>
            <a:effectLst/>
          </p:spPr>
          <p:style>
            <a:lnRef idx="0">
              <a:srgbClr val="000000"/>
            </a:lnRef>
            <a:fillRef idx="0">
              <a:srgbClr val="000000"/>
            </a:fillRef>
            <a:effectRef idx="0">
              <a:srgbClr val="000000"/>
            </a:effectRef>
            <a:fontRef idx="minor"/>
          </p:style>
          <p:txBody>
            <a:bodyPr spcFirstLastPara="0" vert="horz" wrap="square" lIns="68580" tIns="68580" rIns="68580" bIns="68580" numCol="1" spcCol="1270" anchor="t" anchorCtr="0">
              <a:noAutofit/>
            </a:bodyPr>
            <a:lstStyle/>
            <a:p>
              <a:pPr marL="0" lvl="0" indent="0" algn="l" defTabSz="800100">
                <a:lnSpc>
                  <a:spcPct val="90000"/>
                </a:lnSpc>
                <a:spcBef>
                  <a:spcPts val="0"/>
                </a:spcBef>
                <a:spcAft>
                  <a:spcPts val="0"/>
                </a:spcAft>
                <a:buNone/>
                <a:defRPr/>
              </a:pPr>
              <a:r>
                <a:rPr lang="de-DE" sz="1800"/>
                <a:t>Demo</a:t>
              </a:r>
              <a:endParaRPr lang="en-US" sz="1800"/>
            </a:p>
          </p:txBody>
        </p:sp>
        <p:sp>
          <p:nvSpPr>
            <p:cNvPr id="14" name="Gerader Verbinder 13"/>
            <p:cNvSpPr/>
            <p:nvPr/>
          </p:nvSpPr>
          <p:spPr bwMode="auto">
            <a:xfrm>
              <a:off x="0" y="2156632"/>
              <a:ext cx="9520157"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p:spPr>
          <p:style>
            <a:lnRef idx="2">
              <a:srgbClr val="000000"/>
            </a:lnRef>
            <a:fillRef idx="1">
              <a:srgbClr val="000000"/>
            </a:fillRef>
            <a:effectRef idx="0">
              <a:srgbClr val="000000"/>
            </a:effectRef>
            <a:fontRef idx="minor">
              <a:schemeClr val="lt1"/>
            </a:fontRef>
          </p:style>
        </p:sp>
        <p:sp>
          <p:nvSpPr>
            <p:cNvPr id="15" name="Rechteck 14"/>
            <p:cNvSpPr/>
            <p:nvPr/>
          </p:nvSpPr>
          <p:spPr bwMode="auto">
            <a:xfrm>
              <a:off x="0" y="2156632"/>
              <a:ext cx="9520157" cy="431326"/>
            </a:xfrm>
            <a:prstGeom prst="rect">
              <a:avLst/>
            </a:prstGeom>
            <a:noFill/>
            <a:ln>
              <a:noFill/>
            </a:ln>
            <a:effectLst/>
          </p:spPr>
          <p:style>
            <a:lnRef idx="0">
              <a:srgbClr val="000000"/>
            </a:lnRef>
            <a:fillRef idx="0">
              <a:srgbClr val="000000"/>
            </a:fillRef>
            <a:effectRef idx="0">
              <a:srgbClr val="000000"/>
            </a:effectRef>
            <a:fontRef idx="minor"/>
          </p:style>
          <p:txBody>
            <a:bodyPr spcFirstLastPara="0" vert="horz" wrap="square" lIns="68580" tIns="68580" rIns="68580" bIns="68580" numCol="1" spcCol="1270" anchor="t" anchorCtr="0">
              <a:noAutofit/>
            </a:bodyPr>
            <a:lstStyle/>
            <a:p>
              <a:pPr marL="0" lvl="0" indent="0" algn="l" defTabSz="800100">
                <a:lnSpc>
                  <a:spcPct val="90000"/>
                </a:lnSpc>
                <a:spcBef>
                  <a:spcPts val="0"/>
                </a:spcBef>
                <a:spcAft>
                  <a:spcPts val="0"/>
                </a:spcAft>
                <a:buNone/>
                <a:defRPr/>
              </a:pPr>
              <a:r>
                <a:rPr lang="en-US" sz="1800"/>
                <a:t>Fazit</a:t>
              </a:r>
            </a:p>
          </p:txBody>
        </p:sp>
        <p:sp>
          <p:nvSpPr>
            <p:cNvPr id="16" name="Gerader Verbinder 15"/>
            <p:cNvSpPr/>
            <p:nvPr/>
          </p:nvSpPr>
          <p:spPr bwMode="auto">
            <a:xfrm>
              <a:off x="0" y="2587959"/>
              <a:ext cx="9520157"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p:spPr>
          <p:style>
            <a:lnRef idx="2">
              <a:srgbClr val="000000"/>
            </a:lnRef>
            <a:fillRef idx="1">
              <a:srgbClr val="000000"/>
            </a:fillRef>
            <a:effectRef idx="0">
              <a:srgbClr val="000000"/>
            </a:effectRef>
            <a:fontRef idx="minor">
              <a:schemeClr val="lt1"/>
            </a:fontRef>
          </p:style>
        </p:sp>
        <p:sp>
          <p:nvSpPr>
            <p:cNvPr id="17" name="Rechteck 16"/>
            <p:cNvSpPr/>
            <p:nvPr/>
          </p:nvSpPr>
          <p:spPr bwMode="auto">
            <a:xfrm>
              <a:off x="0" y="2587959"/>
              <a:ext cx="9520157" cy="431326"/>
            </a:xfrm>
            <a:prstGeom prst="rect">
              <a:avLst/>
            </a:prstGeom>
            <a:noFill/>
            <a:ln>
              <a:noFill/>
            </a:ln>
            <a:effectLst/>
          </p:spPr>
          <p:style>
            <a:lnRef idx="0">
              <a:srgbClr val="000000"/>
            </a:lnRef>
            <a:fillRef idx="0">
              <a:srgbClr val="000000"/>
            </a:fillRef>
            <a:effectRef idx="0">
              <a:srgbClr val="000000"/>
            </a:effectRef>
            <a:fontRef idx="minor"/>
          </p:style>
          <p:txBody>
            <a:bodyPr spcFirstLastPara="0" vert="horz" wrap="square" lIns="68580" tIns="68580" rIns="68580" bIns="68580" numCol="1" spcCol="1270" anchor="t" anchorCtr="0">
              <a:noAutofit/>
            </a:bodyPr>
            <a:lstStyle/>
            <a:p>
              <a:pPr marL="0" lvl="0" indent="0" algn="l" defTabSz="800100">
                <a:lnSpc>
                  <a:spcPct val="90000"/>
                </a:lnSpc>
                <a:spcBef>
                  <a:spcPts val="0"/>
                </a:spcBef>
                <a:spcAft>
                  <a:spcPts val="0"/>
                </a:spcAft>
                <a:buNone/>
                <a:defRPr/>
              </a:pPr>
              <a:r>
                <a:rPr lang="en-US" sz="1800"/>
                <a:t>Referenzen</a:t>
              </a: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653499456" name="Título 1"/>
          <p:cNvSpPr>
            <a:spLocks noGrp="1"/>
          </p:cNvSpPr>
          <p:nvPr>
            <p:ph type="title"/>
          </p:nvPr>
        </p:nvSpPr>
        <p:spPr bwMode="auto"/>
        <p:txBody>
          <a:bodyPr/>
          <a:lstStyle/>
          <a:p>
            <a:pPr>
              <a:defRPr/>
            </a:pPr>
            <a:r>
              <a:rPr lang="de-DE"/>
              <a:t>Fazit</a:t>
            </a:r>
            <a:br>
              <a:rPr lang="de-DE"/>
            </a:br>
            <a:endParaRPr sz="1600"/>
          </a:p>
        </p:txBody>
      </p:sp>
      <p:sp>
        <p:nvSpPr>
          <p:cNvPr id="751158943" name="Marcador de contenido 2"/>
          <p:cNvSpPr>
            <a:spLocks noGrp="1"/>
          </p:cNvSpPr>
          <p:nvPr>
            <p:ph idx="1"/>
          </p:nvPr>
        </p:nvSpPr>
        <p:spPr bwMode="auto"/>
        <p:txBody>
          <a:bodyPr vertOverflow="overflow" horzOverflow="clip" vert="horz" wrap="square" lIns="91440" tIns="45720" rIns="91440" bIns="45720" numCol="1" spcCol="0" rtlCol="0" fromWordArt="0" anchor="t" anchorCtr="0" forceAA="0" compatLnSpc="0">
            <a:normAutofit/>
          </a:bodyPr>
          <a:lstStyle/>
          <a:p>
            <a:pPr>
              <a:lnSpc>
                <a:spcPct val="100000"/>
              </a:lnSpc>
              <a:defRPr/>
            </a:pPr>
            <a:r>
              <a:rPr lang="de-DE" sz="1900" dirty="0"/>
              <a:t>Funktionalität: DSL-getriebene Generierung von Endbenutzerdokumentation für Webanwendungen auf der Basis von Graphen Modellen unter Verwendung einer grafischen DSL</a:t>
            </a:r>
          </a:p>
          <a:p>
            <a:pPr>
              <a:lnSpc>
                <a:spcPct val="100000"/>
              </a:lnSpc>
              <a:defRPr/>
            </a:pPr>
            <a:r>
              <a:rPr lang="de-DE" sz="1900" dirty="0"/>
              <a:t>Benutzerfreundlichkeit: Die vorgestellten Sprachfeature ermöglichen einen intuitiven Entwurf eines Dokumentationsmodells, während verschiedene Checks helfen, syntaktisch korrekte Graph Modelle zu erstellen</a:t>
            </a:r>
          </a:p>
          <a:p>
            <a:pPr>
              <a:lnSpc>
                <a:spcPct val="100000"/>
              </a:lnSpc>
              <a:defRPr/>
            </a:pPr>
            <a:r>
              <a:rPr lang="de-DE" sz="1900" dirty="0"/>
              <a:t> Leistung: schnelle Erstellung einer Dokumentationswebsite mit minimaler Konfigurationsaufwand durch Integration bewährter Drittanbieter-Tools</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 name="CuadroTexto 3"/>
          <p:cNvSpPr txBox="1">
            <a:spLocks noChangeAspect="1"/>
          </p:cNvSpPr>
          <p:nvPr/>
        </p:nvSpPr>
        <p:spPr bwMode="auto">
          <a:xfrm>
            <a:off x="6423620" y="2724181"/>
            <a:ext cx="2855496" cy="646331"/>
          </a:xfrm>
          <a:prstGeom prst="rect">
            <a:avLst/>
          </a:prstGeom>
          <a:noFill/>
        </p:spPr>
        <p:txBody>
          <a:bodyPr wrap="square" rtlCol="0">
            <a:spAutoFit/>
          </a:bodyPr>
          <a:lstStyle/>
          <a:p>
            <a:pPr algn="ctr">
              <a:defRPr/>
            </a:pPr>
            <a:r>
              <a:rPr lang="de-DE" sz="3600"/>
              <a:t>Vielen Dank!</a:t>
            </a:r>
            <a:endParaRPr/>
          </a:p>
        </p:txBody>
      </p:sp>
      <p:pic>
        <p:nvPicPr>
          <p:cNvPr id="713374503" name="Grafik 713374502"/>
          <p:cNvPicPr>
            <a:picLocks noChangeAspect="1"/>
          </p:cNvPicPr>
          <p:nvPr/>
        </p:nvPicPr>
        <p:blipFill>
          <a:blip r:embed="rId2"/>
          <a:stretch/>
        </p:blipFill>
        <p:spPr bwMode="auto">
          <a:xfrm>
            <a:off x="1969836" y="1328502"/>
            <a:ext cx="3437689" cy="3437689"/>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pic>
        <p:nvPicPr>
          <p:cNvPr id="482001679" name="Inhaltsplatzhalter 482001678"/>
          <p:cNvPicPr>
            <a:picLocks noGrp="1" noChangeAspect="1"/>
          </p:cNvPicPr>
          <p:nvPr>
            <p:ph idx="1"/>
          </p:nvPr>
        </p:nvPicPr>
        <p:blipFill>
          <a:blip r:embed="rId2"/>
          <a:stretch/>
        </p:blipFill>
        <p:spPr bwMode="auto">
          <a:xfrm>
            <a:off x="761257" y="26458"/>
            <a:ext cx="10875276" cy="6117342"/>
          </a:xfrm>
          <a:prstGeom prst="rect">
            <a:avLst/>
          </a:prstGeom>
        </p:spPr>
      </p:pic>
      <p:sp>
        <p:nvSpPr>
          <p:cNvPr id="583897747" name="Textfeld 583897746"/>
          <p:cNvSpPr txBox="1"/>
          <p:nvPr/>
        </p:nvSpPr>
        <p:spPr bwMode="auto">
          <a:xfrm>
            <a:off x="7255347" y="6155971"/>
            <a:ext cx="4418541" cy="211666"/>
          </a:xfrm>
          <a:prstGeom prst="rect">
            <a:avLst/>
          </a:prstGeom>
          <a:noFill/>
        </p:spPr>
        <p:txBody>
          <a:bodyPr vertOverflow="overflow" horzOverflow="clip" vert="horz" wrap="square" lIns="91440" tIns="45720" rIns="91440" bIns="45720" numCol="1" spcCol="0" rtlCol="0" fromWordArt="0" anchor="t" anchorCtr="0" forceAA="0" compatLnSpc="0">
            <a:noAutofit/>
          </a:bodyPr>
          <a:lstStyle/>
          <a:p>
            <a:pPr>
              <a:defRPr/>
            </a:pPr>
            <a:r>
              <a:rPr sz="700">
                <a:solidFill>
                  <a:schemeClr val="tx1"/>
                </a:solidFill>
              </a:rPr>
              <a:t>Quelle: </a:t>
            </a:r>
            <a:r>
              <a:rPr lang="en-US" sz="700" b="0" i="0" u="none" strike="noStrike" cap="none" spc="0">
                <a:solidFill>
                  <a:schemeClr val="tx1"/>
                </a:solidFill>
                <a:latin typeface="Palatino Linotype"/>
                <a:ea typeface="Palatino Linotype"/>
                <a:cs typeface="Palatino Linotype"/>
              </a:rPr>
              <a:t>https://www.today.com/home/men-or-women-whos-better-assembling-ikea-furniture-t59686</a:t>
            </a:r>
            <a:endParaRPr sz="700">
              <a:solidFill>
                <a:schemeClr val="tx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ítulo 1"/>
          <p:cNvSpPr>
            <a:spLocks noGrp="1"/>
          </p:cNvSpPr>
          <p:nvPr>
            <p:ph type="title"/>
          </p:nvPr>
        </p:nvSpPr>
        <p:spPr bwMode="auto"/>
        <p:txBody>
          <a:bodyPr/>
          <a:lstStyle/>
          <a:p>
            <a:pPr>
              <a:defRPr/>
            </a:pPr>
            <a:r>
              <a:rPr lang="de-DE"/>
              <a:t>Dokumentation von Webanwendungen</a:t>
            </a:r>
            <a:br>
              <a:rPr lang="de-DE"/>
            </a:br>
            <a:r>
              <a:rPr lang="de-DE" sz="1600" i="1"/>
              <a:t>Ziel und Relevanz</a:t>
            </a:r>
            <a:endParaRPr/>
          </a:p>
        </p:txBody>
      </p:sp>
      <p:sp>
        <p:nvSpPr>
          <p:cNvPr id="3" name="Marcador de contenido 2"/>
          <p:cNvSpPr>
            <a:spLocks noGrp="1"/>
          </p:cNvSpPr>
          <p:nvPr>
            <p:ph idx="1"/>
          </p:nvPr>
        </p:nvSpPr>
        <p:spPr bwMode="auto">
          <a:xfrm>
            <a:off x="1534695" y="2015731"/>
            <a:ext cx="9151163" cy="3450612"/>
          </a:xfrm>
        </p:spPr>
        <p:txBody>
          <a:bodyPr>
            <a:normAutofit/>
          </a:bodyPr>
          <a:lstStyle/>
          <a:p>
            <a:pPr algn="l">
              <a:defRPr/>
            </a:pPr>
            <a:r>
              <a:rPr lang="de-DE"/>
              <a:t>Erleichtern das Erlernen der Bedienung der Anwendung mit Beschreibungen und Anleitungen</a:t>
            </a:r>
          </a:p>
          <a:p>
            <a:pPr algn="l">
              <a:defRPr/>
            </a:pPr>
            <a:r>
              <a:rPr lang="de-DE"/>
              <a:t>Herausforderung durch regelmäßiges Updaten der Anwendung, vor allem wenn der Benutzer der Aktualisierung nicht zustimmen kann</a:t>
            </a:r>
          </a:p>
          <a:p>
            <a:pPr algn="l">
              <a:defRPr/>
            </a:pPr>
            <a:r>
              <a:rPr lang="de-DE" sz="2000" b="0" i="0" u="none" strike="noStrike" cap="none" spc="0">
                <a:solidFill>
                  <a:schemeClr val="tx1"/>
                </a:solidFill>
                <a:latin typeface="+mn-lt"/>
                <a:ea typeface="+mn-ea"/>
                <a:cs typeface="+mn-cs"/>
              </a:rPr>
              <a:t>Gut </a:t>
            </a:r>
            <a:r>
              <a:rPr lang="de-DE" sz="2000" b="0" i="0" u="none" strike="noStrike" cap="none" spc="0">
                <a:solidFill>
                  <a:schemeClr val="tx1"/>
                </a:solidFill>
                <a:latin typeface="Palatino Linotype"/>
                <a:ea typeface="Arial"/>
                <a:cs typeface="Arial"/>
              </a:rPr>
              <a:t>strukturierte Dokumentation profitiert nicht nur dem User, sondern der entwickelnden Firma auch</a:t>
            </a:r>
            <a:endParaRPr lang="de-DE"/>
          </a:p>
        </p:txBody>
      </p:sp>
      <p:pic>
        <p:nvPicPr>
          <p:cNvPr id="1297501717" name="Grafik 1297501716"/>
          <p:cNvPicPr>
            <a:picLocks noChangeAspect="1"/>
          </p:cNvPicPr>
          <p:nvPr/>
        </p:nvPicPr>
        <p:blipFill>
          <a:blip r:embed="rId3"/>
          <a:stretch/>
        </p:blipFill>
        <p:spPr bwMode="auto">
          <a:xfrm rot="16199969">
            <a:off x="10685857" y="2654652"/>
            <a:ext cx="849135" cy="849135"/>
          </a:xfrm>
          <a:prstGeom prst="rect">
            <a:avLst/>
          </a:prstGeom>
        </p:spPr>
      </p:pic>
      <p:pic>
        <p:nvPicPr>
          <p:cNvPr id="20291666" name="Grafik 20291665"/>
          <p:cNvPicPr>
            <a:picLocks noChangeAspect="1"/>
          </p:cNvPicPr>
          <p:nvPr/>
        </p:nvPicPr>
        <p:blipFill>
          <a:blip r:embed="rId4"/>
          <a:stretch/>
        </p:blipFill>
        <p:spPr bwMode="auto">
          <a:xfrm>
            <a:off x="5603510" y="4127499"/>
            <a:ext cx="1013530" cy="101353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203341908" name="Título 1"/>
          <p:cNvSpPr>
            <a:spLocks noGrp="1"/>
          </p:cNvSpPr>
          <p:nvPr>
            <p:ph type="title"/>
          </p:nvPr>
        </p:nvSpPr>
        <p:spPr bwMode="auto"/>
        <p:txBody>
          <a:bodyPr/>
          <a:lstStyle/>
          <a:p>
            <a:pPr>
              <a:defRPr/>
            </a:pPr>
            <a:r>
              <a:rPr lang="de-DE"/>
              <a:t>Dokumentation von Webanwendungen</a:t>
            </a:r>
            <a:br>
              <a:rPr lang="de-DE"/>
            </a:br>
            <a:r>
              <a:rPr lang="de-DE" sz="1600" i="1"/>
              <a:t>Ziel und Relevanz</a:t>
            </a:r>
            <a:endParaRPr/>
          </a:p>
        </p:txBody>
      </p:sp>
      <p:sp>
        <p:nvSpPr>
          <p:cNvPr id="166929968" name="Marcador de contenido 2"/>
          <p:cNvSpPr>
            <a:spLocks noGrp="1"/>
          </p:cNvSpPr>
          <p:nvPr>
            <p:ph idx="1"/>
          </p:nvPr>
        </p:nvSpPr>
        <p:spPr bwMode="auto">
          <a:xfrm>
            <a:off x="1534695" y="2275504"/>
            <a:ext cx="9520157" cy="2625540"/>
          </a:xfrm>
        </p:spPr>
        <p:txBody>
          <a:bodyPr vertOverflow="overflow" horzOverflow="clip" vert="horz" wrap="square" lIns="91440" tIns="45720" rIns="91440" bIns="45720" numCol="1" spcCol="0" rtlCol="0" fromWordArt="0" anchor="t" anchorCtr="0" forceAA="0" compatLnSpc="0">
            <a:normAutofit/>
          </a:bodyPr>
          <a:lstStyle/>
          <a:p>
            <a:pPr algn="l">
              <a:defRPr/>
            </a:pPr>
            <a:r>
              <a:rPr lang="de-DE"/>
              <a:t>Erster Ansatzpunkt für den Entwickler dem Endbenutzer das Wissen zu vermitteln, um mit der Anwendung angemessen zu interagieren</a:t>
            </a:r>
          </a:p>
          <a:p>
            <a:pPr algn="l">
              <a:defRPr/>
            </a:pPr>
            <a:r>
              <a:rPr lang="de-DE"/>
              <a:t>In unserem Fall </a:t>
            </a:r>
            <a:r>
              <a:rPr lang="de-DE">
                <a:latin typeface="Akaash"/>
                <a:ea typeface="Akaash"/>
                <a:cs typeface="Akaash"/>
              </a:rPr>
              <a:t>‣</a:t>
            </a:r>
            <a:r>
              <a:rPr lang="de-DE"/>
              <a:t> Beschreibung und Navigationsanweisungen der User Interface (UI) mit unterstützenden Bildern</a:t>
            </a:r>
          </a:p>
          <a:p>
            <a:pPr algn="l">
              <a:defRPr/>
            </a:pPr>
            <a:r>
              <a:rPr lang="de-DE" sz="2000" b="0" i="0" u="none" strike="noStrike" cap="none" spc="0">
                <a:solidFill>
                  <a:schemeClr val="tx1"/>
                </a:solidFill>
                <a:latin typeface="+mn-lt"/>
                <a:ea typeface="+mn-ea"/>
                <a:cs typeface="+mn-cs"/>
              </a:rPr>
              <a:t>Normiertes </a:t>
            </a:r>
            <a:r>
              <a:rPr lang="de-DE" sz="2000" b="0" i="0" u="none" strike="noStrike" cap="none" spc="0">
                <a:solidFill>
                  <a:schemeClr val="tx1"/>
                </a:solidFill>
                <a:latin typeface="Palatino Linotype"/>
                <a:ea typeface="Arial"/>
                <a:cs typeface="Arial"/>
              </a:rPr>
              <a:t>Vorgehen zur Dokumentation durch ISO/IEEE (z.B. ISO-26514 oder -26511)</a:t>
            </a:r>
            <a:endParaRPr lang="de-DE"/>
          </a:p>
        </p:txBody>
      </p:sp>
      <p:pic>
        <p:nvPicPr>
          <p:cNvPr id="343123670" name="Grafik 343123669"/>
          <p:cNvPicPr>
            <a:picLocks noChangeAspect="1"/>
          </p:cNvPicPr>
          <p:nvPr/>
        </p:nvPicPr>
        <p:blipFill>
          <a:blip r:embed="rId3"/>
          <a:stretch/>
        </p:blipFill>
        <p:spPr bwMode="auto">
          <a:xfrm rot="683733">
            <a:off x="10603679" y="3974513"/>
            <a:ext cx="1104899" cy="1104899"/>
          </a:xfrm>
          <a:prstGeom prst="rect">
            <a:avLst/>
          </a:prstGeom>
        </p:spPr>
      </p:pic>
      <p:pic>
        <p:nvPicPr>
          <p:cNvPr id="173501921" name="Grafik 173501920"/>
          <p:cNvPicPr>
            <a:picLocks noChangeAspect="1"/>
          </p:cNvPicPr>
          <p:nvPr/>
        </p:nvPicPr>
        <p:blipFill>
          <a:blip r:embed="rId4"/>
          <a:stretch/>
        </p:blipFill>
        <p:spPr bwMode="auto">
          <a:xfrm>
            <a:off x="10369333" y="1745672"/>
            <a:ext cx="1219199" cy="1219199"/>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ítulo 1"/>
          <p:cNvSpPr>
            <a:spLocks noGrp="1"/>
          </p:cNvSpPr>
          <p:nvPr>
            <p:ph type="title"/>
          </p:nvPr>
        </p:nvSpPr>
        <p:spPr bwMode="auto"/>
        <p:txBody>
          <a:bodyPr/>
          <a:lstStyle/>
          <a:p>
            <a:pPr>
              <a:defRPr/>
            </a:pPr>
            <a:r>
              <a:rPr lang="de-DE"/>
              <a:t>Gegenstand der Arbeit</a:t>
            </a:r>
            <a:br>
              <a:rPr lang="de-DE"/>
            </a:br>
            <a:r>
              <a:rPr lang="de-DE" sz="1600" i="1"/>
              <a:t>Eine DSL zur automatischen Generation der Nutzerdokumentation </a:t>
            </a:r>
            <a:endParaRPr/>
          </a:p>
        </p:txBody>
      </p:sp>
      <p:sp>
        <p:nvSpPr>
          <p:cNvPr id="3" name="Marcador de contenido 2"/>
          <p:cNvSpPr>
            <a:spLocks noGrp="1"/>
          </p:cNvSpPr>
          <p:nvPr>
            <p:ph idx="1"/>
          </p:nvPr>
        </p:nvSpPr>
        <p:spPr bwMode="auto">
          <a:xfrm>
            <a:off x="1534695" y="2015731"/>
            <a:ext cx="9520157" cy="3418402"/>
          </a:xfrm>
        </p:spPr>
        <p:txBody>
          <a:bodyPr vertOverflow="overflow" horzOverflow="clip" vert="horz" wrap="square" lIns="91440" tIns="45720" rIns="91440" bIns="45720" numCol="1" spcCol="0" rtlCol="0" fromWordArt="0" anchor="t" anchorCtr="0" forceAA="0" compatLnSpc="0">
            <a:normAutofit/>
          </a:bodyPr>
          <a:lstStyle/>
          <a:p>
            <a:pPr>
              <a:defRPr/>
            </a:pPr>
            <a:r>
              <a:t>Model-basierte Lösung vorschlagen, die die Vorteile der Entwicklung mit DSL ausnutzt, um Endbenutzerdokumentation für Webanwendungen automatisch zu generieren</a:t>
            </a:r>
          </a:p>
          <a:p>
            <a:pPr>
              <a:defRPr/>
            </a:pPr>
            <a:r>
              <a:t>DSLs erlauben eine Repräsentation des Problems (des Systems) zunächst als Model, um dann daraus eine Lösung zu generieren</a:t>
            </a:r>
          </a:p>
          <a:p>
            <a:pPr>
              <a:defRPr/>
            </a:pPr>
            <a:r>
              <a:t>Modelle der Dokumentation zum aktuellen Stand der Anwendung können auch Nicht-Programmierer erstellen</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790794652" name="Título 1"/>
          <p:cNvSpPr>
            <a:spLocks noGrp="1"/>
          </p:cNvSpPr>
          <p:nvPr>
            <p:ph type="title"/>
          </p:nvPr>
        </p:nvSpPr>
        <p:spPr bwMode="auto"/>
        <p:txBody>
          <a:bodyPr/>
          <a:lstStyle/>
          <a:p>
            <a:pPr>
              <a:defRPr/>
            </a:pPr>
            <a:r>
              <a:rPr lang="de-DE"/>
              <a:t>Gegenstand der Arbeit</a:t>
            </a:r>
            <a:br>
              <a:rPr lang="de-DE"/>
            </a:br>
            <a:r>
              <a:rPr lang="de-DE" sz="1600" i="1"/>
              <a:t>Eine DSL zur automatischen Generation der Nutzerdokumentation </a:t>
            </a:r>
            <a:endParaRPr/>
          </a:p>
        </p:txBody>
      </p:sp>
      <p:sp>
        <p:nvSpPr>
          <p:cNvPr id="60363363" name="Marcador de contenido 2"/>
          <p:cNvSpPr>
            <a:spLocks noGrp="1"/>
          </p:cNvSpPr>
          <p:nvPr>
            <p:ph idx="1"/>
          </p:nvPr>
        </p:nvSpPr>
        <p:spPr bwMode="auto">
          <a:xfrm>
            <a:off x="1560659" y="1879131"/>
            <a:ext cx="10257692" cy="646063"/>
          </a:xfrm>
        </p:spPr>
        <p:txBody>
          <a:bodyPr vertOverflow="overflow" horzOverflow="clip" vert="horz" wrap="square" lIns="91440" tIns="45720" rIns="91440" bIns="45720" numCol="1" spcCol="0" rtlCol="0" fromWordArt="0" anchor="t" anchorCtr="0" forceAA="0" compatLnSpc="0">
            <a:normAutofit fontScale="80000" lnSpcReduction="4000"/>
          </a:bodyPr>
          <a:lstStyle/>
          <a:p>
            <a:pPr>
              <a:defRPr/>
            </a:pPr>
            <a:r>
              <a:t>Dokumentationsinhalt kann mit vergleichsweise wenig Aufwand dem </a:t>
            </a:r>
            <a:r>
              <a:rPr lang="de-DE" sz="2000" b="0" i="0" u="none" strike="noStrike" cap="none" spc="0">
                <a:solidFill>
                  <a:schemeClr val="tx1"/>
                </a:solidFill>
                <a:latin typeface="+mn-lt"/>
                <a:ea typeface="+mn-ea"/>
                <a:cs typeface="+mn-cs"/>
              </a:rPr>
              <a:t>aktuellen Stand der Webanwendung angepasst werden</a:t>
            </a:r>
            <a:endParaRPr/>
          </a:p>
        </p:txBody>
      </p:sp>
      <p:grpSp>
        <p:nvGrpSpPr>
          <p:cNvPr id="1422745497" name="Gruppieren 1422745496"/>
          <p:cNvGrpSpPr/>
          <p:nvPr/>
        </p:nvGrpSpPr>
        <p:grpSpPr bwMode="auto">
          <a:xfrm>
            <a:off x="1376110" y="2517620"/>
            <a:ext cx="10419590" cy="3129940"/>
            <a:chOff x="0" y="0"/>
            <a:chExt cx="10419590" cy="3129940"/>
          </a:xfrm>
        </p:grpSpPr>
        <p:pic>
          <p:nvPicPr>
            <p:cNvPr id="228202916" name="Grafik 228202915"/>
            <p:cNvPicPr>
              <a:picLocks noChangeAspect="1"/>
            </p:cNvPicPr>
            <p:nvPr/>
          </p:nvPicPr>
          <p:blipFill>
            <a:blip r:embed="rId3"/>
            <a:stretch/>
          </p:blipFill>
          <p:spPr bwMode="auto">
            <a:xfrm>
              <a:off x="0" y="0"/>
              <a:ext cx="10419590" cy="2784828"/>
            </a:xfrm>
            <a:prstGeom prst="rect">
              <a:avLst/>
            </a:prstGeom>
          </p:spPr>
        </p:pic>
        <p:sp>
          <p:nvSpPr>
            <p:cNvPr id="1408958568" name="Textfeld 1408958567"/>
            <p:cNvSpPr txBox="1"/>
            <p:nvPr/>
          </p:nvSpPr>
          <p:spPr bwMode="auto">
            <a:xfrm>
              <a:off x="0" y="2397249"/>
              <a:ext cx="2072471" cy="251208"/>
            </a:xfrm>
            <a:prstGeom prst="rect">
              <a:avLst/>
            </a:prstGeom>
            <a:noFill/>
          </p:spPr>
          <p:txBody>
            <a:bodyPr vertOverflow="overflow" horzOverflow="clip" vert="horz" wrap="square" lIns="91440" tIns="45720" rIns="91440" bIns="45720" numCol="1" spcCol="0" rtlCol="0" fromWordArt="0" anchor="t" anchorCtr="0" forceAA="0" compatLnSpc="0">
              <a:noAutofit/>
            </a:bodyPr>
            <a:lstStyle/>
            <a:p>
              <a:pPr>
                <a:defRPr/>
              </a:pPr>
              <a:r>
                <a:rPr sz="1000"/>
                <a:t>Nutzersequenz im Webbrowser</a:t>
              </a:r>
            </a:p>
          </p:txBody>
        </p:sp>
        <p:sp>
          <p:nvSpPr>
            <p:cNvPr id="1587905997" name="Textfeld 1587905996"/>
            <p:cNvSpPr txBox="1"/>
            <p:nvPr/>
          </p:nvSpPr>
          <p:spPr bwMode="auto">
            <a:xfrm>
              <a:off x="2843173" y="2878732"/>
              <a:ext cx="2366620" cy="251208"/>
            </a:xfrm>
            <a:prstGeom prst="rect">
              <a:avLst/>
            </a:prstGeom>
            <a:noFill/>
          </p:spPr>
          <p:txBody>
            <a:bodyPr vertOverflow="overflow" horzOverflow="clip" vert="horz" wrap="square" lIns="91440" tIns="45720" rIns="91440" bIns="45720" numCol="1" spcCol="0" rtlCol="0" fromWordArt="0" anchor="t" anchorCtr="0" forceAA="0" compatLnSpc="0">
              <a:noAutofit/>
            </a:bodyPr>
            <a:lstStyle/>
            <a:p>
              <a:pPr>
                <a:defRPr/>
              </a:pPr>
              <a:r>
                <a:rPr sz="1000"/>
                <a:t>Sequenzmodell mit graphischer DSL</a:t>
              </a:r>
            </a:p>
          </p:txBody>
        </p:sp>
        <p:sp>
          <p:nvSpPr>
            <p:cNvPr id="771089527" name="Textfeld 771089526"/>
            <p:cNvSpPr txBox="1"/>
            <p:nvPr/>
          </p:nvSpPr>
          <p:spPr bwMode="auto">
            <a:xfrm>
              <a:off x="4913125" y="837661"/>
              <a:ext cx="1221625" cy="612320"/>
            </a:xfrm>
            <a:prstGeom prst="rect">
              <a:avLst/>
            </a:prstGeom>
            <a:noFill/>
          </p:spPr>
          <p:txBody>
            <a:bodyPr vertOverflow="overflow" horzOverflow="clip" vert="horz" wrap="square" lIns="91440" tIns="45720" rIns="91440" bIns="45720" numCol="1" spcCol="0" rtlCol="0" fromWordArt="0" anchor="t" anchorCtr="0" forceAA="0" compatLnSpc="0">
              <a:noAutofit/>
            </a:bodyPr>
            <a:lstStyle/>
            <a:p>
              <a:pPr>
                <a:defRPr/>
              </a:pPr>
              <a:r>
                <a:rPr sz="1000"/>
                <a:t>Modell-zu-Text- Transformation</a:t>
              </a:r>
            </a:p>
          </p:txBody>
        </p:sp>
        <p:sp>
          <p:nvSpPr>
            <p:cNvPr id="682409879" name="Textfeld 682409878"/>
            <p:cNvSpPr txBox="1"/>
            <p:nvPr/>
          </p:nvSpPr>
          <p:spPr bwMode="auto">
            <a:xfrm>
              <a:off x="1853735" y="691121"/>
              <a:ext cx="1109504" cy="575686"/>
            </a:xfrm>
            <a:prstGeom prst="rect">
              <a:avLst/>
            </a:prstGeom>
            <a:noFill/>
          </p:spPr>
          <p:txBody>
            <a:bodyPr vertOverflow="overflow" horzOverflow="clip" vert="horz" wrap="square" lIns="91440" tIns="45720" rIns="91440" bIns="45720" numCol="1" spcCol="0" rtlCol="0" fromWordArt="0" anchor="t" anchorCtr="0" forceAA="0" compatLnSpc="0">
              <a:noAutofit/>
            </a:bodyPr>
            <a:lstStyle/>
            <a:p>
              <a:pPr>
                <a:defRPr/>
              </a:pPr>
              <a:r>
                <a:rPr sz="1000"/>
                <a:t>Entwurf eines Modells durch Entwickler</a:t>
              </a:r>
            </a:p>
          </p:txBody>
        </p:sp>
        <p:sp>
          <p:nvSpPr>
            <p:cNvPr id="598990300" name="Textfeld 598990299"/>
            <p:cNvSpPr txBox="1"/>
            <p:nvPr/>
          </p:nvSpPr>
          <p:spPr bwMode="auto">
            <a:xfrm>
              <a:off x="6140289" y="2669391"/>
              <a:ext cx="2366620" cy="251208"/>
            </a:xfrm>
            <a:prstGeom prst="rect">
              <a:avLst/>
            </a:prstGeom>
            <a:noFill/>
          </p:spPr>
          <p:txBody>
            <a:bodyPr vertOverflow="overflow" horzOverflow="clip" vert="horz" wrap="square" lIns="91440" tIns="45720" rIns="91440" bIns="45720" numCol="1" spcCol="0" rtlCol="0" fromWordArt="0" anchor="t" anchorCtr="0" forceAA="0" compatLnSpc="0">
              <a:noAutofit/>
            </a:bodyPr>
            <a:lstStyle/>
            <a:p>
              <a:pPr>
                <a:defRPr/>
              </a:pPr>
              <a:r>
                <a:rPr sz="1000"/>
                <a:t>Markdown mit Dokumentationstext</a:t>
              </a: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917197885" name="Título 1"/>
          <p:cNvSpPr>
            <a:spLocks noGrp="1"/>
          </p:cNvSpPr>
          <p:nvPr>
            <p:ph type="title"/>
          </p:nvPr>
        </p:nvSpPr>
        <p:spPr bwMode="auto"/>
        <p:txBody>
          <a:bodyPr/>
          <a:lstStyle/>
          <a:p>
            <a:pPr>
              <a:defRPr/>
            </a:pPr>
            <a:r>
              <a:rPr lang="de-DE"/>
              <a:t>Methodologie</a:t>
            </a:r>
            <a:br>
              <a:rPr lang="de-DE"/>
            </a:br>
            <a:r>
              <a:rPr lang="de-DE" sz="1600" i="1"/>
              <a:t>graphische DSL aus </a:t>
            </a:r>
            <a:r>
              <a:rPr lang="de-DE" sz="1600" i="1">
                <a:latin typeface="URW Bookman"/>
                <a:ea typeface="URW Bookman"/>
                <a:cs typeface="URW Bookman"/>
              </a:rPr>
              <a:t>Cinco</a:t>
            </a:r>
            <a:r>
              <a:rPr lang="de-DE" sz="1600" i="1"/>
              <a:t> Metasprachen</a:t>
            </a:r>
            <a:endParaRPr/>
          </a:p>
        </p:txBody>
      </p:sp>
      <p:pic>
        <p:nvPicPr>
          <p:cNvPr id="1606120028" name="Grafik 1606120027"/>
          <p:cNvPicPr>
            <a:picLocks noChangeAspect="1"/>
          </p:cNvPicPr>
          <p:nvPr/>
        </p:nvPicPr>
        <p:blipFill>
          <a:blip r:embed="rId3"/>
          <a:stretch/>
        </p:blipFill>
        <p:spPr bwMode="auto">
          <a:xfrm>
            <a:off x="8571624" y="1990479"/>
            <a:ext cx="3365021" cy="2370895"/>
          </a:xfrm>
          <a:prstGeom prst="rect">
            <a:avLst/>
          </a:prstGeom>
        </p:spPr>
      </p:pic>
      <p:sp>
        <p:nvSpPr>
          <p:cNvPr id="1774484863" name="Marcador de contenido 2"/>
          <p:cNvSpPr>
            <a:spLocks noGrp="1"/>
          </p:cNvSpPr>
          <p:nvPr/>
        </p:nvSpPr>
        <p:spPr bwMode="auto">
          <a:xfrm>
            <a:off x="1482927" y="1990480"/>
            <a:ext cx="7170821" cy="2772019"/>
          </a:xfrm>
        </p:spPr>
        <p:txBody>
          <a:bodyPr vertOverflow="overflow" horzOverflow="clip" vert="horz" wrap="square" lIns="91440" tIns="45720" rIns="91440" bIns="45720" numCol="1" spcCol="0" rtlCol="0" fromWordArt="0" anchor="t" anchorCtr="0" forceAA="0" compatLnSpc="0">
            <a:normAutofit/>
          </a:bodyPr>
          <a:lstStyle>
            <a:lvl1pPr marL="228600" indent="-228600" algn="l" defTabSz="914400">
              <a:lnSpc>
                <a:spcPct val="120000"/>
              </a:lnSpc>
              <a:spcBef>
                <a:spcPts val="999"/>
              </a:spcBef>
              <a:buClr>
                <a:schemeClr val="accent1"/>
              </a:buClr>
              <a:buSzPct val="100000"/>
              <a:buFont typeface="Arial"/>
              <a:buChar char="•"/>
              <a:defRPr sz="2000">
                <a:solidFill>
                  <a:schemeClr val="tx1"/>
                </a:solidFill>
                <a:latin typeface="+mn-lt"/>
                <a:ea typeface="+mn-ea"/>
                <a:cs typeface="+mn-cs"/>
              </a:defRPr>
            </a:lvl1pPr>
            <a:lvl2pPr marL="685800" indent="-228600" algn="l" defTabSz="914400">
              <a:lnSpc>
                <a:spcPct val="120000"/>
              </a:lnSpc>
              <a:spcBef>
                <a:spcPts val="499"/>
              </a:spcBef>
              <a:buClr>
                <a:schemeClr val="accent1"/>
              </a:buClr>
              <a:buSzPct val="100000"/>
              <a:buFont typeface="Arial"/>
              <a:buChar char="•"/>
              <a:defRPr sz="1800" cap="none">
                <a:solidFill>
                  <a:schemeClr val="tx1"/>
                </a:solidFill>
                <a:latin typeface="+mn-lt"/>
                <a:ea typeface="+mn-ea"/>
                <a:cs typeface="+mn-cs"/>
              </a:defRPr>
            </a:lvl2pPr>
            <a:lvl3pPr marL="1143000" indent="-228600" algn="l" defTabSz="914400">
              <a:lnSpc>
                <a:spcPct val="120000"/>
              </a:lnSpc>
              <a:spcBef>
                <a:spcPts val="499"/>
              </a:spcBef>
              <a:buClr>
                <a:schemeClr val="accent1"/>
              </a:buClr>
              <a:buSzPct val="100000"/>
              <a:buFont typeface="Arial"/>
              <a:buChar char="•"/>
              <a:defRPr sz="1600">
                <a:solidFill>
                  <a:schemeClr val="tx1"/>
                </a:solidFill>
                <a:latin typeface="+mn-lt"/>
                <a:ea typeface="+mn-ea"/>
                <a:cs typeface="+mn-cs"/>
              </a:defRPr>
            </a:lvl3pPr>
            <a:lvl4pPr marL="1600200" indent="-228600" algn="l" defTabSz="914400">
              <a:lnSpc>
                <a:spcPct val="120000"/>
              </a:lnSpc>
              <a:spcBef>
                <a:spcPts val="499"/>
              </a:spcBef>
              <a:buClr>
                <a:schemeClr val="accent1"/>
              </a:buClr>
              <a:buSzPct val="100000"/>
              <a:buFont typeface="Arial"/>
              <a:buChar char="•"/>
              <a:defRPr sz="1400" cap="none">
                <a:solidFill>
                  <a:schemeClr val="tx1"/>
                </a:solidFill>
                <a:latin typeface="+mn-lt"/>
                <a:ea typeface="+mn-ea"/>
                <a:cs typeface="+mn-cs"/>
              </a:defRPr>
            </a:lvl4pPr>
            <a:lvl5pPr marL="2057400" indent="-228600" algn="l" defTabSz="914400">
              <a:lnSpc>
                <a:spcPct val="120000"/>
              </a:lnSpc>
              <a:spcBef>
                <a:spcPts val="499"/>
              </a:spcBef>
              <a:buClr>
                <a:schemeClr val="accent1"/>
              </a:buClr>
              <a:buSzPct val="100000"/>
              <a:buFont typeface="Arial"/>
              <a:buChar char="•"/>
              <a:defRPr sz="1200">
                <a:solidFill>
                  <a:schemeClr val="tx1"/>
                </a:solidFill>
                <a:latin typeface="+mn-lt"/>
                <a:ea typeface="+mn-ea"/>
                <a:cs typeface="+mn-cs"/>
              </a:defRPr>
            </a:lvl5pPr>
            <a:lvl6pPr marL="2514599" indent="-228600" algn="l" defTabSz="914400">
              <a:lnSpc>
                <a:spcPct val="120000"/>
              </a:lnSpc>
              <a:spcBef>
                <a:spcPts val="499"/>
              </a:spcBef>
              <a:buClr>
                <a:schemeClr val="accent1"/>
              </a:buClr>
              <a:buSzPct val="100000"/>
              <a:buFont typeface="Arial"/>
              <a:buChar char="•"/>
              <a:defRPr sz="1200">
                <a:solidFill>
                  <a:schemeClr val="tx1"/>
                </a:solidFill>
                <a:latin typeface="+mn-lt"/>
                <a:ea typeface="+mn-ea"/>
                <a:cs typeface="+mn-cs"/>
              </a:defRPr>
            </a:lvl6pPr>
            <a:lvl7pPr marL="2971800" indent="-228600" algn="l" defTabSz="914400">
              <a:lnSpc>
                <a:spcPct val="120000"/>
              </a:lnSpc>
              <a:spcBef>
                <a:spcPts val="499"/>
              </a:spcBef>
              <a:buClr>
                <a:schemeClr val="accent1"/>
              </a:buClr>
              <a:buSzPct val="100000"/>
              <a:buFont typeface="Arial"/>
              <a:buChar char="•"/>
              <a:defRPr sz="1200">
                <a:solidFill>
                  <a:schemeClr val="tx1"/>
                </a:solidFill>
                <a:latin typeface="+mn-lt"/>
                <a:ea typeface="+mn-ea"/>
                <a:cs typeface="+mn-cs"/>
              </a:defRPr>
            </a:lvl7pPr>
            <a:lvl8pPr marL="3429000" indent="-228600" algn="l" defTabSz="914400">
              <a:lnSpc>
                <a:spcPct val="120000"/>
              </a:lnSpc>
              <a:spcBef>
                <a:spcPts val="499"/>
              </a:spcBef>
              <a:buClr>
                <a:schemeClr val="accent1"/>
              </a:buClr>
              <a:buSzPct val="100000"/>
              <a:buFont typeface="Arial"/>
              <a:buChar char="•"/>
              <a:defRPr sz="1200">
                <a:solidFill>
                  <a:schemeClr val="tx1"/>
                </a:solidFill>
                <a:latin typeface="+mn-lt"/>
                <a:ea typeface="+mn-ea"/>
                <a:cs typeface="+mn-cs"/>
              </a:defRPr>
            </a:lvl8pPr>
            <a:lvl9pPr marL="3886200" indent="-228600" algn="l" defTabSz="914400">
              <a:lnSpc>
                <a:spcPct val="120000"/>
              </a:lnSpc>
              <a:spcBef>
                <a:spcPts val="499"/>
              </a:spcBef>
              <a:buClr>
                <a:schemeClr val="accent1"/>
              </a:buClr>
              <a:buSzPct val="100000"/>
              <a:buFont typeface="Arial"/>
              <a:buChar char="•"/>
              <a:defRPr sz="1200">
                <a:solidFill>
                  <a:schemeClr val="tx1"/>
                </a:solidFill>
                <a:latin typeface="+mn-lt"/>
                <a:ea typeface="+mn-ea"/>
                <a:cs typeface="+mn-cs"/>
              </a:defRPr>
            </a:lvl9pPr>
          </a:lstStyle>
          <a:p>
            <a:pPr>
              <a:defRPr/>
            </a:pPr>
            <a:r>
              <a:rPr lang="de-DE" sz="2000" b="0" i="0" u="none" strike="noStrike" cap="none" spc="0">
                <a:solidFill>
                  <a:schemeClr val="tx1"/>
                </a:solidFill>
                <a:latin typeface="Palatino Linotype"/>
                <a:ea typeface="Arial"/>
                <a:cs typeface="Arial"/>
              </a:rPr>
              <a:t>Den Grundstein liefert die Cinco Entwicklungsumgebung samt der Modellierungssprachen </a:t>
            </a:r>
            <a:endParaRPr lang="de-DE"/>
          </a:p>
          <a:p>
            <a:pPr>
              <a:defRPr/>
            </a:pPr>
            <a:r>
              <a:rPr lang="de-DE" sz="2000" b="0" i="0" u="none" strike="noStrike" cap="none" spc="0">
                <a:solidFill>
                  <a:schemeClr val="tx1"/>
                </a:solidFill>
                <a:latin typeface="Palatino Linotype"/>
                <a:ea typeface="Arial"/>
                <a:cs typeface="Arial"/>
              </a:rPr>
              <a:t>Diese Modellierungssprachen fundieren als Meta-Modellierungssprachen zur graphischen Sprache mit der Dokumentationsmodelle entworfen werden</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245924961" name="Título 1"/>
          <p:cNvSpPr>
            <a:spLocks noGrp="1"/>
          </p:cNvSpPr>
          <p:nvPr>
            <p:ph type="title"/>
          </p:nvPr>
        </p:nvSpPr>
        <p:spPr bwMode="auto"/>
        <p:txBody>
          <a:bodyPr/>
          <a:lstStyle/>
          <a:p>
            <a:pPr>
              <a:defRPr/>
            </a:pPr>
            <a:r>
              <a:rPr lang="de-DE"/>
              <a:t>Methodologie</a:t>
            </a:r>
            <a:br>
              <a:rPr lang="de-DE"/>
            </a:br>
            <a:r>
              <a:rPr lang="de-DE" sz="1600" i="1"/>
              <a:t>graphische DSL aus </a:t>
            </a:r>
            <a:r>
              <a:rPr lang="de-DE" sz="1600" i="1">
                <a:latin typeface="URW Bookman"/>
                <a:ea typeface="URW Bookman"/>
                <a:cs typeface="URW Bookman"/>
              </a:rPr>
              <a:t>Cinco</a:t>
            </a:r>
            <a:r>
              <a:rPr lang="de-DE" sz="1600" i="1"/>
              <a:t> Metasprachen</a:t>
            </a:r>
            <a:endParaRPr/>
          </a:p>
        </p:txBody>
      </p:sp>
      <p:sp>
        <p:nvSpPr>
          <p:cNvPr id="1943138706" name="Content Placeholder 2"/>
          <p:cNvSpPr>
            <a:spLocks noGrp="1"/>
          </p:cNvSpPr>
          <p:nvPr>
            <p:ph idx="1"/>
          </p:nvPr>
        </p:nvSpPr>
        <p:spPr bwMode="auto"/>
        <p:txBody>
          <a:bodyPr anchor="t"/>
          <a:lstStyle/>
          <a:p>
            <a:pPr>
              <a:defRPr/>
            </a:pPr>
            <a:r>
              <a:rPr lang="de-DE" sz="2000" b="0" i="0" u="none" strike="noStrike" cap="none" spc="0">
                <a:solidFill>
                  <a:schemeClr val="tx1"/>
                </a:solidFill>
                <a:latin typeface="Palatino Linotype"/>
                <a:ea typeface="Arial"/>
                <a:cs typeface="Arial"/>
              </a:rPr>
              <a:t>Cinco Metasprachen (Meta Graph Language, Meta Style Language, Cinco Product Definition) spezifizieren unsere graphische Domainsprache </a:t>
            </a:r>
            <a:endParaRPr lang="de-DE" sz="2000"/>
          </a:p>
          <a:p>
            <a:pPr>
              <a:defRPr/>
            </a:pPr>
            <a:r>
              <a:rPr lang="de-DE" sz="2000" b="0" i="0" u="none" strike="noStrike" cap="none" spc="0">
                <a:solidFill>
                  <a:schemeClr val="tx1"/>
                </a:solidFill>
                <a:latin typeface="+mn-lt"/>
                <a:ea typeface="+mn-ea"/>
                <a:cs typeface="+mn-cs"/>
              </a:rPr>
              <a:t>Diese</a:t>
            </a:r>
            <a:r>
              <a:rPr lang="de-DE" sz="2000" b="0" i="0" u="none" strike="noStrike" cap="none" spc="0">
                <a:solidFill>
                  <a:schemeClr val="tx1"/>
                </a:solidFill>
                <a:latin typeface="Palatino Linotype"/>
                <a:ea typeface="Arial"/>
                <a:cs typeface="Arial"/>
              </a:rPr>
              <a:t> graphische Sprache - bestehend aus Repräsentationen der  Browser UI Elemente - wird zum Entwerfen des Dokumentationsmodels verwendet</a:t>
            </a:r>
          </a:p>
          <a:p>
            <a:pPr>
              <a:defRPr/>
            </a:pPr>
            <a:r>
              <a:rPr lang="de-DE" sz="2000" b="0" i="0" u="none" strike="noStrike" cap="none" spc="0">
                <a:solidFill>
                  <a:schemeClr val="tx1"/>
                </a:solidFill>
                <a:latin typeface="+mn-lt"/>
                <a:ea typeface="+mn-ea"/>
                <a:cs typeface="+mn-cs"/>
              </a:rPr>
              <a:t>Das Endresultat ist eine Dokumentation in Textformat (Markdown) mit Screenshot</a:t>
            </a:r>
            <a:endParaRPr lang="de-DE" sz="2000"/>
          </a:p>
        </p:txBody>
      </p:sp>
      <p:grpSp>
        <p:nvGrpSpPr>
          <p:cNvPr id="1487921282" name="Gruppieren 1487921281"/>
          <p:cNvGrpSpPr/>
          <p:nvPr/>
        </p:nvGrpSpPr>
        <p:grpSpPr bwMode="auto">
          <a:xfrm>
            <a:off x="3071936" y="4516193"/>
            <a:ext cx="6240096" cy="1161743"/>
            <a:chOff x="0" y="0"/>
            <a:chExt cx="6240096" cy="1161743"/>
          </a:xfrm>
        </p:grpSpPr>
        <p:pic>
          <p:nvPicPr>
            <p:cNvPr id="986360154" name="Grafik 986360153"/>
            <p:cNvPicPr>
              <a:picLocks noChangeAspect="1"/>
            </p:cNvPicPr>
            <p:nvPr/>
          </p:nvPicPr>
          <p:blipFill>
            <a:blip r:embed="rId2"/>
            <a:stretch/>
          </p:blipFill>
          <p:spPr bwMode="auto">
            <a:xfrm>
              <a:off x="0" y="0"/>
              <a:ext cx="4114793" cy="1131214"/>
            </a:xfrm>
            <a:prstGeom prst="rect">
              <a:avLst/>
            </a:prstGeom>
          </p:spPr>
        </p:pic>
        <p:grpSp>
          <p:nvGrpSpPr>
            <p:cNvPr id="1372563930" name="Gruppieren 1372563929"/>
            <p:cNvGrpSpPr/>
            <p:nvPr/>
          </p:nvGrpSpPr>
          <p:grpSpPr bwMode="auto">
            <a:xfrm>
              <a:off x="4114793" y="181063"/>
              <a:ext cx="2125301" cy="980680"/>
              <a:chOff x="0" y="0"/>
              <a:chExt cx="2125301" cy="980680"/>
            </a:xfrm>
          </p:grpSpPr>
          <p:cxnSp>
            <p:nvCxnSpPr>
              <p:cNvPr id="2" name="Gerader Verbinder 1"/>
              <p:cNvCxnSpPr>
                <a:cxnSpLocks/>
                <a:stCxn id="986360154" idx="3"/>
              </p:cNvCxnSpPr>
              <p:nvPr/>
            </p:nvCxnSpPr>
            <p:spPr bwMode="auto">
              <a:xfrm flipV="1">
                <a:off x="0" y="380376"/>
                <a:ext cx="900000" cy="0"/>
              </a:xfrm>
              <a:prstGeom prst="line">
                <a:avLst/>
              </a:prstGeom>
              <a:ln w="19049" cap="flat" cmpd="sng" algn="ctr">
                <a:solidFill>
                  <a:schemeClr val="tx1"/>
                </a:solidFill>
                <a:prstDash val="solid"/>
                <a:tailEnd type="arrow" len="med"/>
              </a:ln>
            </p:spPr>
            <p:style>
              <a:lnRef idx="1">
                <a:schemeClr val="accent1">
                  <a:shade val="50000"/>
                </a:schemeClr>
              </a:lnRef>
              <a:fillRef idx="0">
                <a:schemeClr val="accent1"/>
              </a:fillRef>
              <a:effectRef idx="0">
                <a:schemeClr val="accent1"/>
              </a:effectRef>
              <a:fontRef idx="minor">
                <a:schemeClr val="tx1"/>
              </a:fontRef>
            </p:style>
          </p:cxnSp>
          <p:grpSp>
            <p:nvGrpSpPr>
              <p:cNvPr id="1213238108" name="Gruppieren 1213238107"/>
              <p:cNvGrpSpPr/>
              <p:nvPr/>
            </p:nvGrpSpPr>
            <p:grpSpPr bwMode="auto">
              <a:xfrm>
                <a:off x="900000" y="0"/>
                <a:ext cx="1225300" cy="980680"/>
                <a:chOff x="0" y="0"/>
                <a:chExt cx="1225300" cy="980680"/>
              </a:xfrm>
            </p:grpSpPr>
            <p:pic>
              <p:nvPicPr>
                <p:cNvPr id="1071333906" name="Grafik 1071333905"/>
                <p:cNvPicPr>
                  <a:picLocks noChangeAspect="1"/>
                </p:cNvPicPr>
                <p:nvPr/>
              </p:nvPicPr>
              <p:blipFill>
                <a:blip r:embed="rId3"/>
                <a:stretch/>
              </p:blipFill>
              <p:spPr bwMode="auto">
                <a:xfrm>
                  <a:off x="293195" y="0"/>
                  <a:ext cx="769088" cy="769088"/>
                </a:xfrm>
                <a:prstGeom prst="rect">
                  <a:avLst/>
                </a:prstGeom>
              </p:spPr>
            </p:pic>
            <p:sp>
              <p:nvSpPr>
                <p:cNvPr id="318253103" name="Textfeld 318253102"/>
                <p:cNvSpPr txBox="1"/>
                <p:nvPr/>
              </p:nvSpPr>
              <p:spPr bwMode="auto">
                <a:xfrm>
                  <a:off x="0" y="797507"/>
                  <a:ext cx="1225300" cy="183173"/>
                </a:xfrm>
                <a:prstGeom prst="rect">
                  <a:avLst/>
                </a:prstGeom>
                <a:noFill/>
              </p:spPr>
              <p:txBody>
                <a:bodyPr vertOverflow="overflow" horzOverflow="clip" vert="horz" wrap="square" lIns="91440" tIns="45720" rIns="91440" bIns="45720" numCol="1" spcCol="0" rtlCol="0" fromWordArt="0" anchor="ctr" anchorCtr="0" forceAA="0" compatLnSpc="0">
                  <a:noAutofit/>
                </a:bodyPr>
                <a:lstStyle/>
                <a:p>
                  <a:pPr>
                    <a:defRPr/>
                  </a:pPr>
                  <a:r>
                    <a:rPr sz="850"/>
                    <a:t>Dokumentationstext</a:t>
                  </a:r>
                  <a:endParaRPr sz="800"/>
                </a:p>
              </p:txBody>
            </p:sp>
          </p:grpSp>
        </p:grpSp>
      </p:grpSp>
    </p:spTree>
  </p:cSld>
  <p:clrMapOvr>
    <a:masterClrMapping/>
  </p:clrMapOvr>
</p:sld>
</file>

<file path=ppt/theme/theme1.xml><?xml version="1.0" encoding="utf-8"?>
<a:theme xmlns:a="http://schemas.openxmlformats.org/drawingml/2006/main" name="Galería">
  <a:themeElements>
    <a:clrScheme name="Gallery">
      <a:dk1>
        <a:sysClr val="windowText" lastClr="000000"/>
      </a:dk1>
      <a:lt1>
        <a:sysClr val="window" lastClr="FFFFFF"/>
      </a:lt1>
      <a:dk2>
        <a:srgbClr val="454545"/>
      </a:dk2>
      <a:lt2>
        <a:srgbClr val="EDEBE7"/>
      </a:lt2>
      <a:accent1>
        <a:srgbClr val="5FA534"/>
      </a:accent1>
      <a:accent2>
        <a:srgbClr val="DCAB34"/>
      </a:accent2>
      <a:accent3>
        <a:srgbClr val="D26D23"/>
      </a:accent3>
      <a:accent4>
        <a:srgbClr val="972323"/>
      </a:accent4>
      <a:accent5>
        <a:srgbClr val="236797"/>
      </a:accent5>
      <a:accent6>
        <a:srgbClr val="2FB6C6"/>
      </a:accent6>
      <a:hlink>
        <a:srgbClr val="8FC639"/>
      </a:hlink>
      <a:folHlink>
        <a:srgbClr val="E7C272"/>
      </a:folHlink>
    </a:clrScheme>
    <a:fontScheme name="Gallery">
      <a:majorFont>
        <a:latin typeface="Palatino Linotype"/>
        <a:ea typeface="Arial"/>
        <a:cs typeface="Arial"/>
      </a:majorFont>
      <a:minorFont>
        <a:latin typeface="Palatino Linotype"/>
        <a:ea typeface="Arial"/>
        <a:cs typeface="Arial"/>
      </a:minorFont>
    </a:fontScheme>
    <a:fmtScheme name="Gallery">
      <a:fillStyleLst>
        <a:solidFill>
          <a:schemeClr val="phClr"/>
        </a:solidFill>
        <a:gradFill>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effectStyle>
      </a:effectStyleLst>
      <a:bgFillStyleLst>
        <a:solidFill>
          <a:schemeClr val="phClr"/>
        </a:solidFill>
        <a:solidFill>
          <a:schemeClr val="phClr"/>
        </a:solidFill>
        <a:gradFill>
          <a:gsLst>
            <a:gs pos="0">
              <a:schemeClr val="phClr">
                <a:tint val="94000"/>
                <a:satMod val="80000"/>
                <a:lumMod val="106000"/>
              </a:schemeClr>
            </a:gs>
            <a:gs pos="100000">
              <a:schemeClr val="phClr">
                <a:shade val="80000"/>
              </a:schemeClr>
            </a:gs>
          </a:gsLst>
          <a:path path="circle"/>
        </a:gradFill>
      </a:bgFillStyleLst>
    </a:fmtScheme>
  </a:themeElements>
  <a:objectDefaults>
    <a:lnDef>
      <a:spPr bwMode="auto">
        <a:ln>
          <a:tailEnd type="triangle"/>
        </a:ln>
      </a:spPr>
      <a:bodyPr/>
      <a:lstStyle/>
      <a:style>
        <a:lnRef idx="1">
          <a:schemeClr val="accent1"/>
        </a:lnRef>
        <a:fillRef idx="0">
          <a:schemeClr val="accent1"/>
        </a:fillRef>
        <a:effectRef idx="0">
          <a:schemeClr val="accent1"/>
        </a:effectRef>
        <a:fontRef idx="minor">
          <a:schemeClr val="tx1"/>
        </a:fontRef>
      </a:style>
    </a:lnDef>
  </a:objectDefaults>
  <a:extraClrSchemeLst/>
</a:theme>
</file>

<file path=ppt/theme/theme2.xml><?xml version="1.0" encoding="utf-8"?>
<a:theme xmlns:a="http://schemas.openxmlformats.org/drawingml/2006/main" name="Galería">
  <a:themeElements>
    <a:clrScheme name="Gallery">
      <a:dk1>
        <a:sysClr val="windowText" lastClr="000000"/>
      </a:dk1>
      <a:lt1>
        <a:sysClr val="window" lastClr="FFFFFF"/>
      </a:lt1>
      <a:dk2>
        <a:srgbClr val="454545"/>
      </a:dk2>
      <a:lt2>
        <a:srgbClr val="EDEBE7"/>
      </a:lt2>
      <a:accent1>
        <a:srgbClr val="5FA534"/>
      </a:accent1>
      <a:accent2>
        <a:srgbClr val="DCAB34"/>
      </a:accent2>
      <a:accent3>
        <a:srgbClr val="D26D23"/>
      </a:accent3>
      <a:accent4>
        <a:srgbClr val="972323"/>
      </a:accent4>
      <a:accent5>
        <a:srgbClr val="236797"/>
      </a:accent5>
      <a:accent6>
        <a:srgbClr val="2FB6C6"/>
      </a:accent6>
      <a:hlink>
        <a:srgbClr val="8FC639"/>
      </a:hlink>
      <a:folHlink>
        <a:srgbClr val="E7C272"/>
      </a:folHlink>
    </a:clrScheme>
    <a:fontScheme name="">
      <a:majorFont>
        <a:latin typeface="Palatino Linotype"/>
        <a:ea typeface="Arial"/>
        <a:cs typeface="Arial"/>
      </a:majorFont>
      <a:minorFont>
        <a:latin typeface="Palatino Linotype"/>
        <a:ea typeface="Arial"/>
        <a:cs typeface="Arial"/>
      </a:minorFont>
    </a:fontScheme>
    <a:fmtScheme name="Gallery">
      <a:fillStyleLst>
        <a:solidFill>
          <a:schemeClr val="phClr"/>
        </a:solidFill>
        <a:gradFill>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effectStyle>
      </a:effectStyleLst>
      <a:bgFillStyleLst>
        <a:solidFill>
          <a:schemeClr val="phClr"/>
        </a:solidFill>
        <a:solidFill>
          <a:schemeClr val="phClr"/>
        </a:solidFill>
        <a:gradFill>
          <a:gsLst>
            <a:gs pos="0">
              <a:schemeClr val="phClr">
                <a:tint val="94000"/>
                <a:satMod val="80000"/>
                <a:lumMod val="106000"/>
              </a:schemeClr>
            </a:gs>
            <a:gs pos="100000">
              <a:schemeClr val="phClr">
                <a:shade val="80000"/>
              </a:schemeClr>
            </a:gs>
          </a:gsLst>
          <a:path path="circle"/>
        </a:gradFill>
      </a:bgFillStyleLst>
    </a:fmtScheme>
  </a:themeElements>
  <a:objectDefaults>
    <a:lnDef>
      <a:spPr bwMode="auto">
        <a:ln>
          <a:tailEnd type="triangle"/>
        </a:ln>
      </a:spPr>
      <a:bodyPr/>
      <a:lstStyle/>
      <a:style>
        <a:lnRef idx="1">
          <a:schemeClr val="accent1"/>
        </a:lnRef>
        <a:fillRef idx="0">
          <a:schemeClr val="accent1"/>
        </a:fillRef>
        <a:effectRef idx="0">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TM10001114[[fn=Galería]]</Template>
  <TotalTime>0</TotalTime>
  <Words>1587</Words>
  <Application>Microsoft Office PowerPoint</Application>
  <DocSecurity>0</DocSecurity>
  <PresentationFormat>Breitbild</PresentationFormat>
  <Paragraphs>129</Paragraphs>
  <Slides>21</Slides>
  <Notes>11</Notes>
  <HiddenSlides>0</HiddenSlides>
  <MMClips>0</MMClips>
  <ScaleCrop>false</ScaleCrop>
  <HeadingPairs>
    <vt:vector size="6" baseType="variant">
      <vt:variant>
        <vt:lpstr>Verwendete Schriftarten</vt:lpstr>
      </vt:variant>
      <vt:variant>
        <vt:i4>5</vt:i4>
      </vt:variant>
      <vt:variant>
        <vt:lpstr>Design</vt:lpstr>
      </vt:variant>
      <vt:variant>
        <vt:i4>1</vt:i4>
      </vt:variant>
      <vt:variant>
        <vt:lpstr>Folientitel</vt:lpstr>
      </vt:variant>
      <vt:variant>
        <vt:i4>21</vt:i4>
      </vt:variant>
    </vt:vector>
  </HeadingPairs>
  <TitlesOfParts>
    <vt:vector size="27" baseType="lpstr">
      <vt:lpstr>Akaash</vt:lpstr>
      <vt:lpstr>Arial</vt:lpstr>
      <vt:lpstr>Comic Sans MS</vt:lpstr>
      <vt:lpstr>Palatino Linotype</vt:lpstr>
      <vt:lpstr>URW Bookman</vt:lpstr>
      <vt:lpstr>Galería</vt:lpstr>
      <vt:lpstr>DSL-Driven Generation of User Documentations for Web Applications</vt:lpstr>
      <vt:lpstr>Agenda</vt:lpstr>
      <vt:lpstr>PowerPoint-Präsentation</vt:lpstr>
      <vt:lpstr>Dokumentation von Webanwendungen Ziel und Relevanz</vt:lpstr>
      <vt:lpstr>Dokumentation von Webanwendungen Ziel und Relevanz</vt:lpstr>
      <vt:lpstr>Gegenstand der Arbeit Eine DSL zur automatischen Generation der Nutzerdokumentation </vt:lpstr>
      <vt:lpstr>Gegenstand der Arbeit Eine DSL zur automatischen Generation der Nutzerdokumentation </vt:lpstr>
      <vt:lpstr>Methodologie graphische DSL aus Cinco Metasprachen</vt:lpstr>
      <vt:lpstr>Methodologie graphische DSL aus Cinco Metasprachen</vt:lpstr>
      <vt:lpstr>Methodologie graphische DSL aus Cinco Metasprachen - technisches Detail</vt:lpstr>
      <vt:lpstr>Graphische DSL: .feat und .doc FeatureGraph Modellsprache</vt:lpstr>
      <vt:lpstr>Graphische DSL: .feat und .doc DocGraph Modellsprache</vt:lpstr>
      <vt:lpstr>Graphische DSL: .feat und .doc FeatureGraph Modellsprache</vt:lpstr>
      <vt:lpstr>Graphische DSL: .feat und .doc Überblick des Generationsprozesses</vt:lpstr>
      <vt:lpstr>Ergebnisse WebDoc - Web Application Documentor</vt:lpstr>
      <vt:lpstr>Ergebnisse WebDoc - Web Application Documentor</vt:lpstr>
      <vt:lpstr>Ergebnisse WebDoc - Web Application Documentor</vt:lpstr>
      <vt:lpstr>Demo WebDoc - Web Application Documentor</vt:lpstr>
      <vt:lpstr>Künftige Arbeiten </vt:lpstr>
      <vt:lpstr>Fazit </vt:lpstr>
      <vt:lpstr>PowerPoint-Präsentation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Bachelorabschlussvortrag</dc:title>
  <dc:subject>DSL-basierte Generation von User-Dokumentation für Webanwendungen</dc:subject>
  <dc:creator>Mukendi Mputu</dc:creator>
  <cp:keywords/>
  <dc:description>Im Rahmen einer Bachelorabschlussprüfung</dc:description>
  <cp:lastModifiedBy>Mukendi Mputu</cp:lastModifiedBy>
  <cp:revision>106</cp:revision>
  <dcterms:created xsi:type="dcterms:W3CDTF">2021-05-27T05:35:17Z</dcterms:created>
  <dcterms:modified xsi:type="dcterms:W3CDTF">2022-01-17T18:40:51Z</dcterms:modified>
  <cp:category/>
  <dc:identifier/>
  <cp:contentStatus/>
  <dc:language/>
  <cp:version/>
</cp:coreProperties>
</file>